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2" r:id="rId2"/>
  </p:sldMasterIdLst>
  <p:notesMasterIdLst>
    <p:notesMasterId r:id="rId27"/>
  </p:notesMasterIdLst>
  <p:sldIdLst>
    <p:sldId id="256" r:id="rId3"/>
    <p:sldId id="1527" r:id="rId4"/>
    <p:sldId id="1516" r:id="rId5"/>
    <p:sldId id="1515" r:id="rId6"/>
    <p:sldId id="265" r:id="rId7"/>
    <p:sldId id="268" r:id="rId8"/>
    <p:sldId id="290" r:id="rId9"/>
    <p:sldId id="267" r:id="rId10"/>
    <p:sldId id="292" r:id="rId11"/>
    <p:sldId id="1517" r:id="rId12"/>
    <p:sldId id="1518" r:id="rId13"/>
    <p:sldId id="1519" r:id="rId14"/>
    <p:sldId id="295" r:id="rId15"/>
    <p:sldId id="1520" r:id="rId16"/>
    <p:sldId id="296" r:id="rId17"/>
    <p:sldId id="297" r:id="rId18"/>
    <p:sldId id="298" r:id="rId19"/>
    <p:sldId id="1521" r:id="rId20"/>
    <p:sldId id="1522" r:id="rId21"/>
    <p:sldId id="301" r:id="rId22"/>
    <p:sldId id="305" r:id="rId23"/>
    <p:sldId id="1528" r:id="rId24"/>
    <p:sldId id="1529" r:id="rId25"/>
    <p:sldId id="281" r:id="rId26"/>
  </p:sldIdLst>
  <p:sldSz cx="12192000" cy="6858000"/>
  <p:notesSz cx="7104063" cy="10234613"/>
  <p:embeddedFontLst>
    <p:embeddedFont>
      <p:font typeface="Calibri" pitchFamily="34" charset="0"/>
      <p:regular r:id="rId28"/>
      <p:bold r:id="rId29"/>
      <p:italic r:id="rId30"/>
      <p:boldItalic r:id="rId31"/>
    </p:embeddedFont>
    <p:embeddedFont>
      <p:font typeface="宋体" pitchFamily="2" charset="-122"/>
      <p:regular r:id="rId32"/>
    </p:embeddedFont>
    <p:embeddedFont>
      <p:font typeface="Coiny" charset="0"/>
      <p:regular r:id="rId33"/>
    </p:embeddedFont>
    <p:embeddedFont>
      <p:font typeface="Pattaya" charset="-34"/>
      <p:regular r:id="rId34"/>
    </p:embeddedFont>
  </p:embeddedFontLst>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2CD"/>
    <a:srgbClr val="FFFF99"/>
    <a:srgbClr val="40749F"/>
    <a:srgbClr val="0CA5BE"/>
    <a:srgbClr val="12355E"/>
    <a:srgbClr val="17457A"/>
    <a:srgbClr val="092348"/>
    <a:srgbClr val="1F4E79"/>
    <a:srgbClr val="0A1428"/>
    <a:srgbClr val="B8DF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89" autoAdjust="0"/>
    <p:restoredTop sz="94660"/>
  </p:normalViewPr>
  <p:slideViewPr>
    <p:cSldViewPr snapToGrid="0">
      <p:cViewPr>
        <p:scale>
          <a:sx n="79" d="100"/>
          <a:sy n="79" d="100"/>
        </p:scale>
        <p:origin x="-246" y="-3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2021/11/24</a:t>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1388391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00797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59734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09809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1430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15</a:t>
            </a:fld>
            <a:endParaRPr lang="zh-CN" altLang="en-US"/>
          </a:p>
        </p:txBody>
      </p:sp>
    </p:spTree>
    <p:extLst>
      <p:ext uri="{BB962C8B-B14F-4D97-AF65-F5344CB8AC3E}">
        <p14:creationId xmlns:p14="http://schemas.microsoft.com/office/powerpoint/2010/main" val="4085302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16</a:t>
            </a:fld>
            <a:endParaRPr lang="zh-CN" altLang="en-US"/>
          </a:p>
        </p:txBody>
      </p:sp>
    </p:spTree>
    <p:extLst>
      <p:ext uri="{BB962C8B-B14F-4D97-AF65-F5344CB8AC3E}">
        <p14:creationId xmlns:p14="http://schemas.microsoft.com/office/powerpoint/2010/main" val="4091050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17</a:t>
            </a:fld>
            <a:endParaRPr lang="zh-CN" altLang="en-US"/>
          </a:p>
        </p:txBody>
      </p:sp>
    </p:spTree>
    <p:extLst>
      <p:ext uri="{BB962C8B-B14F-4D97-AF65-F5344CB8AC3E}">
        <p14:creationId xmlns:p14="http://schemas.microsoft.com/office/powerpoint/2010/main" val="1717357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93428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02350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31387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52386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21</a:t>
            </a:fld>
            <a:endParaRPr lang="zh-CN" altLang="en-US"/>
          </a:p>
        </p:txBody>
      </p:sp>
    </p:spTree>
    <p:extLst>
      <p:ext uri="{BB962C8B-B14F-4D97-AF65-F5344CB8AC3E}">
        <p14:creationId xmlns:p14="http://schemas.microsoft.com/office/powerpoint/2010/main" val="2604126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750461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440451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63599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prstClr val="black"/>
                </a:solidFill>
                <a:effectLst/>
                <a:uLnTx/>
                <a:uFillTx/>
                <a:latin typeface="+mn-lt"/>
                <a:ea typeface="+mn-ea"/>
                <a:cs typeface="+mn-cs"/>
              </a:rPr>
              <a:t>Bài</a:t>
            </a:r>
            <a:r>
              <a:rPr kumimoji="0" lang="en-US" altLang="zh-CN" sz="1200" b="0" i="0" u="none" strike="noStrike" kern="1200" cap="none" spc="0" normalizeH="0" baseline="0" noProof="0" dirty="0">
                <a:ln>
                  <a:noFill/>
                </a:ln>
                <a:solidFill>
                  <a:prstClr val="black"/>
                </a:solidFill>
                <a:effectLst/>
                <a:uLnTx/>
                <a:uFillTx/>
                <a:latin typeface="+mn-lt"/>
                <a:ea typeface="+mn-ea"/>
                <a:cs typeface="+mn-cs"/>
              </a:rPr>
              <a:t> </a:t>
            </a:r>
            <a:r>
              <a:rPr kumimoji="0" lang="en-US" altLang="zh-CN" sz="1200" b="0" i="0" u="none" strike="noStrike" kern="1200" cap="none" spc="0" normalizeH="0" baseline="0" noProof="0" dirty="0" err="1">
                <a:ln>
                  <a:noFill/>
                </a:ln>
                <a:solidFill>
                  <a:prstClr val="black"/>
                </a:solidFill>
                <a:effectLst/>
                <a:uLnTx/>
                <a:uFillTx/>
                <a:latin typeface="+mn-lt"/>
                <a:ea typeface="+mn-ea"/>
                <a:cs typeface="+mn-cs"/>
              </a:rPr>
              <a:t>soạn</a:t>
            </a:r>
            <a:r>
              <a:rPr kumimoji="0" lang="en-US" altLang="zh-CN" sz="1200" b="0" i="0" u="none" strike="noStrike" kern="1200" cap="none" spc="0" normalizeH="0" baseline="0" noProof="0" dirty="0">
                <a:ln>
                  <a:noFill/>
                </a:ln>
                <a:solidFill>
                  <a:prstClr val="black"/>
                </a:solidFill>
                <a:effectLst/>
                <a:uLnTx/>
                <a:uFillTx/>
                <a:latin typeface="+mn-lt"/>
                <a:ea typeface="+mn-ea"/>
                <a:cs typeface="+mn-cs"/>
              </a:rPr>
              <a:t> </a:t>
            </a:r>
            <a:r>
              <a:rPr kumimoji="0" lang="en-US" altLang="zh-CN" sz="1200" b="0" i="0" u="none" strike="noStrike" kern="1200" cap="none" spc="0" normalizeH="0" baseline="0" noProof="0" dirty="0" err="1">
                <a:ln>
                  <a:noFill/>
                </a:ln>
                <a:solidFill>
                  <a:prstClr val="black"/>
                </a:solidFill>
                <a:effectLst/>
                <a:uLnTx/>
                <a:uFillTx/>
                <a:latin typeface="+mn-lt"/>
                <a:ea typeface="+mn-ea"/>
                <a:cs typeface="+mn-cs"/>
              </a:rPr>
              <a:t>của</a:t>
            </a:r>
            <a:r>
              <a:rPr kumimoji="0" lang="en-US" altLang="zh-CN" sz="1200" b="0" i="0" u="none" strike="noStrike" kern="1200" cap="none" spc="0" normalizeH="0" baseline="0" noProof="0" dirty="0">
                <a:ln>
                  <a:noFill/>
                </a:ln>
                <a:solidFill>
                  <a:prstClr val="black"/>
                </a:solidFill>
                <a:effectLst/>
                <a:uLnTx/>
                <a:uFillTx/>
                <a:latin typeface="+mn-lt"/>
                <a:ea typeface="+mn-ea"/>
                <a:cs typeface="+mn-cs"/>
              </a:rPr>
              <a:t> Lan H</a:t>
            </a:r>
            <a:r>
              <a:rPr kumimoji="0" lang="vi-VN" altLang="zh-CN" sz="1200" b="0" i="0" u="none" strike="noStrike" kern="1200" cap="none" spc="0" normalizeH="0" baseline="0" noProof="0" dirty="0">
                <a:ln>
                  <a:noFill/>
                </a:ln>
                <a:solidFill>
                  <a:prstClr val="black"/>
                </a:solidFill>
                <a:effectLst/>
                <a:uLnTx/>
                <a:uFillTx/>
                <a:latin typeface="+mn-lt"/>
                <a:ea typeface="+mn-ea"/>
                <a:cs typeface="+mn-cs"/>
              </a:rPr>
              <a:t>ư</a:t>
            </a:r>
            <a:r>
              <a:rPr kumimoji="0" lang="en-US" altLang="zh-CN" sz="1200" b="0" i="0" u="none" strike="noStrike" kern="1200" cap="none" spc="0" normalizeH="0" baseline="0" noProof="0" dirty="0" err="1">
                <a:ln>
                  <a:noFill/>
                </a:ln>
                <a:solidFill>
                  <a:prstClr val="black"/>
                </a:solidFill>
                <a:effectLst/>
                <a:uLnTx/>
                <a:uFillTx/>
                <a:latin typeface="+mn-lt"/>
                <a:ea typeface="+mn-ea"/>
                <a:cs typeface="+mn-cs"/>
              </a:rPr>
              <a:t>ơng</a:t>
            </a:r>
            <a:r>
              <a:rPr kumimoji="0" lang="en-US" altLang="zh-CN" sz="1200" b="0" i="0" u="none" strike="noStrike" kern="1200" cap="none" spc="0" normalizeH="0" baseline="0" noProof="0" dirty="0">
                <a:ln>
                  <a:noFill/>
                </a:ln>
                <a:solidFill>
                  <a:prstClr val="black"/>
                </a:solidFill>
                <a:effectLst/>
                <a:uLnTx/>
                <a:uFillTx/>
                <a:latin typeface="+mn-lt"/>
                <a:ea typeface="+mn-ea"/>
                <a:cs typeface="+mn-cs"/>
              </a:rPr>
              <a:t> - 0354473852</a:t>
            </a:r>
            <a:endParaRPr kumimoji="0" lang="zh-CN" altLang="en-US" sz="1200" b="0" i="0" u="none" strike="noStrike" kern="1200" cap="none" spc="0" normalizeH="0" baseline="0" noProof="0" dirty="0">
              <a:ln>
                <a:noFill/>
              </a:ln>
              <a:solidFill>
                <a:prstClr val="black"/>
              </a:solidFill>
              <a:effectLst/>
              <a:uLnTx/>
              <a:uFillTx/>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282236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2175883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9</a:t>
            </a:fld>
            <a:endParaRPr lang="zh-CN" altLang="en-US"/>
          </a:p>
        </p:txBody>
      </p:sp>
    </p:spTree>
    <p:extLst>
      <p:ext uri="{BB962C8B-B14F-4D97-AF65-F5344CB8AC3E}">
        <p14:creationId xmlns:p14="http://schemas.microsoft.com/office/powerpoint/2010/main" val="2666009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B1F7A4D2-5EEF-4C6F-A220-8446E7CF8045}"/>
              </a:ext>
            </a:extLst>
          </p:cNvPr>
          <p:cNvSpPr>
            <a:spLocks noGrp="1"/>
          </p:cNvSpPr>
          <p:nvPr>
            <p:ph type="dt" sz="half" idx="10"/>
          </p:nvPr>
        </p:nvSpPr>
        <p:spPr/>
        <p:txBody>
          <a:bodyPr/>
          <a:lstStyle/>
          <a:p>
            <a:fld id="{39A3C6C5-9E25-4AA0-932E-9A15EDE19516}" type="datetimeFigureOut">
              <a:rPr lang="zh-CN" altLang="en-US" smtClean="0"/>
              <a:t>2021/11/24</a:t>
            </a:fld>
            <a:endParaRPr lang="zh-CN" altLang="en-US"/>
          </a:p>
        </p:txBody>
      </p:sp>
      <p:sp>
        <p:nvSpPr>
          <p:cNvPr id="3" name="页脚占位符 2">
            <a:extLst>
              <a:ext uri="{FF2B5EF4-FFF2-40B4-BE49-F238E27FC236}">
                <a16:creationId xmlns:a16="http://schemas.microsoft.com/office/drawing/2014/main" xmlns="" id="{9A5FE026-004D-4AB0-BEAE-9CE433F28FC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010D8451-726C-49FD-9BDD-35C824A6A09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41293392"/>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8B61D2B1-4BCC-4FCC-AAD0-C611D9FEAB55}"/>
              </a:ext>
            </a:extLst>
          </p:cNvPr>
          <p:cNvSpPr>
            <a:spLocks noGrp="1"/>
          </p:cNvSpPr>
          <p:nvPr>
            <p:ph type="dt" sz="half" idx="10"/>
          </p:nvPr>
        </p:nvSpPr>
        <p:spPr/>
        <p:txBody>
          <a:bodyPr/>
          <a:lstStyle/>
          <a:p>
            <a:fld id="{39A3C6C5-9E25-4AA0-932E-9A15EDE19516}" type="datetimeFigureOut">
              <a:rPr lang="zh-CN" altLang="en-US" smtClean="0"/>
              <a:t>2021/11/24</a:t>
            </a:fld>
            <a:endParaRPr lang="zh-CN" altLang="en-US"/>
          </a:p>
        </p:txBody>
      </p:sp>
      <p:sp>
        <p:nvSpPr>
          <p:cNvPr id="6" name="页脚占位符 5">
            <a:extLst>
              <a:ext uri="{FF2B5EF4-FFF2-40B4-BE49-F238E27FC236}">
                <a16:creationId xmlns:a16="http://schemas.microsoft.com/office/drawing/2014/main" xmlns="" id="{DC65F8E4-C432-4AD5-AA85-FE01424252B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CFE67D27-7907-4A04-AC01-F6EE3EDB5C2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34979339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338239B8-61C2-40D0-8834-643832C760C8}"/>
              </a:ext>
            </a:extLst>
          </p:cNvPr>
          <p:cNvSpPr>
            <a:spLocks noGrp="1"/>
          </p:cNvSpPr>
          <p:nvPr>
            <p:ph type="dt" sz="half" idx="10"/>
          </p:nvPr>
        </p:nvSpPr>
        <p:spPr/>
        <p:txBody>
          <a:bodyPr/>
          <a:lstStyle/>
          <a:p>
            <a:fld id="{39A3C6C5-9E25-4AA0-932E-9A15EDE19516}" type="datetimeFigureOut">
              <a:rPr lang="zh-CN" altLang="en-US" smtClean="0"/>
              <a:t>2021/11/24</a:t>
            </a:fld>
            <a:endParaRPr lang="zh-CN" altLang="en-US"/>
          </a:p>
        </p:txBody>
      </p:sp>
      <p:sp>
        <p:nvSpPr>
          <p:cNvPr id="6" name="页脚占位符 5">
            <a:extLst>
              <a:ext uri="{FF2B5EF4-FFF2-40B4-BE49-F238E27FC236}">
                <a16:creationId xmlns:a16="http://schemas.microsoft.com/office/drawing/2014/main" xmlns="" id="{DC8A9BD3-45FE-4F10-B7A7-90A1E25D52B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BD5C2842-BF70-4A12-BC18-86D5E082962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26029749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3FB16795-8776-415B-B3A6-67AFCBA6EC61}"/>
              </a:ext>
            </a:extLst>
          </p:cNvPr>
          <p:cNvSpPr>
            <a:spLocks noGrp="1"/>
          </p:cNvSpPr>
          <p:nvPr>
            <p:ph type="dt" sz="half" idx="10"/>
          </p:nvPr>
        </p:nvSpPr>
        <p:spPr/>
        <p:txBody>
          <a:bodyPr/>
          <a:lstStyle/>
          <a:p>
            <a:fld id="{39A3C6C5-9E25-4AA0-932E-9A15EDE19516}" type="datetimeFigureOut">
              <a:rPr lang="zh-CN" altLang="en-US" smtClean="0"/>
              <a:t>2021/11/24</a:t>
            </a:fld>
            <a:endParaRPr lang="zh-CN" altLang="en-US"/>
          </a:p>
        </p:txBody>
      </p:sp>
      <p:sp>
        <p:nvSpPr>
          <p:cNvPr id="5" name="页脚占位符 4">
            <a:extLst>
              <a:ext uri="{FF2B5EF4-FFF2-40B4-BE49-F238E27FC236}">
                <a16:creationId xmlns:a16="http://schemas.microsoft.com/office/drawing/2014/main" xmlns="" id="{A1469777-E33C-4FEB-895B-C0F2487B7F8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1CCB0CA-BD01-4E4E-85A0-E9BF46FBC3DA}"/>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04352494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A43E2255-0E1B-43FA-8807-065C43DCEC81}"/>
              </a:ext>
            </a:extLst>
          </p:cNvPr>
          <p:cNvSpPr>
            <a:spLocks noGrp="1"/>
          </p:cNvSpPr>
          <p:nvPr>
            <p:ph type="dt" sz="half" idx="10"/>
          </p:nvPr>
        </p:nvSpPr>
        <p:spPr/>
        <p:txBody>
          <a:bodyPr/>
          <a:lstStyle/>
          <a:p>
            <a:fld id="{39A3C6C5-9E25-4AA0-932E-9A15EDE19516}" type="datetimeFigureOut">
              <a:rPr lang="zh-CN" altLang="en-US" smtClean="0"/>
              <a:t>2021/11/24</a:t>
            </a:fld>
            <a:endParaRPr lang="zh-CN" altLang="en-US"/>
          </a:p>
        </p:txBody>
      </p:sp>
      <p:sp>
        <p:nvSpPr>
          <p:cNvPr id="5" name="页脚占位符 4">
            <a:extLst>
              <a:ext uri="{FF2B5EF4-FFF2-40B4-BE49-F238E27FC236}">
                <a16:creationId xmlns:a16="http://schemas.microsoft.com/office/drawing/2014/main" xmlns="" id="{08A92251-66CF-4458-9062-1B4C492F21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7EE374F-76E2-46FD-8A5F-4F29D56BF18C}"/>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11257084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5071E84B-DCC5-479C-B7CD-4269B31A2088}"/>
              </a:ext>
            </a:extLst>
          </p:cNvPr>
          <p:cNvSpPr>
            <a:spLocks noGrp="1"/>
          </p:cNvSpPr>
          <p:nvPr>
            <p:ph type="dt" sz="half" idx="10"/>
          </p:nvPr>
        </p:nvSpPr>
        <p:spPr/>
        <p:txBody>
          <a:bodyPr/>
          <a:lstStyle/>
          <a:p>
            <a:fld id="{39A3C6C5-9E25-4AA0-932E-9A15EDE19516}" type="datetimeFigureOut">
              <a:rPr lang="zh-CN" altLang="en-US" smtClean="0"/>
              <a:t>2021/11/24</a:t>
            </a:fld>
            <a:endParaRPr lang="zh-CN" altLang="en-US"/>
          </a:p>
        </p:txBody>
      </p:sp>
      <p:sp>
        <p:nvSpPr>
          <p:cNvPr id="5" name="页脚占位符 4">
            <a:extLst>
              <a:ext uri="{FF2B5EF4-FFF2-40B4-BE49-F238E27FC236}">
                <a16:creationId xmlns:a16="http://schemas.microsoft.com/office/drawing/2014/main" xmlns="" id="{7A05E5B4-A90B-4162-A9DA-278E7A0B62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6426FB36-540A-4D93-A579-DD1FA844621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11074598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63018095-DEAB-4C3D-B38C-F6B28E114928}"/>
              </a:ext>
            </a:extLst>
          </p:cNvPr>
          <p:cNvSpPr>
            <a:spLocks noGrp="1"/>
          </p:cNvSpPr>
          <p:nvPr>
            <p:ph type="dt" sz="half" idx="10"/>
          </p:nvPr>
        </p:nvSpPr>
        <p:spPr/>
        <p:txBody>
          <a:bodyPr/>
          <a:lstStyle/>
          <a:p>
            <a:fld id="{39A3C6C5-9E25-4AA0-932E-9A15EDE19516}" type="datetimeFigureOut">
              <a:rPr lang="zh-CN" altLang="en-US" smtClean="0"/>
              <a:t>2021/11/24</a:t>
            </a:fld>
            <a:endParaRPr lang="zh-CN" altLang="en-US"/>
          </a:p>
        </p:txBody>
      </p:sp>
      <p:sp>
        <p:nvSpPr>
          <p:cNvPr id="5" name="页脚占位符 4">
            <a:extLst>
              <a:ext uri="{FF2B5EF4-FFF2-40B4-BE49-F238E27FC236}">
                <a16:creationId xmlns:a16="http://schemas.microsoft.com/office/drawing/2014/main" xmlns="" id="{43ACB7B2-1E20-4060-9AC8-8B101B20A20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FCD810E-108E-422C-AA43-06CD870C41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022483606"/>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A67FDFAD-CE43-4E00-881C-2F19B73C1BC1}"/>
              </a:ext>
            </a:extLst>
          </p:cNvPr>
          <p:cNvSpPr>
            <a:spLocks noGrp="1"/>
          </p:cNvSpPr>
          <p:nvPr>
            <p:ph type="dt" sz="half" idx="10"/>
          </p:nvPr>
        </p:nvSpPr>
        <p:spPr/>
        <p:txBody>
          <a:bodyPr/>
          <a:lstStyle/>
          <a:p>
            <a:fld id="{39A3C6C5-9E25-4AA0-932E-9A15EDE19516}" type="datetimeFigureOut">
              <a:rPr lang="zh-CN" altLang="en-US" smtClean="0"/>
              <a:t>2021/11/24</a:t>
            </a:fld>
            <a:endParaRPr lang="zh-CN" altLang="en-US"/>
          </a:p>
        </p:txBody>
      </p:sp>
      <p:sp>
        <p:nvSpPr>
          <p:cNvPr id="5" name="页脚占位符 4">
            <a:extLst>
              <a:ext uri="{FF2B5EF4-FFF2-40B4-BE49-F238E27FC236}">
                <a16:creationId xmlns:a16="http://schemas.microsoft.com/office/drawing/2014/main" xmlns="" id="{FB0C5CE9-8CC3-47B8-A47D-4B23E5BD560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1C3E3D81-B975-4CC7-9C94-A2D13412F9C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440345016"/>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3FF2DFD9-9410-4027-81B2-E2216FDC3662}"/>
              </a:ext>
            </a:extLst>
          </p:cNvPr>
          <p:cNvSpPr>
            <a:spLocks noGrp="1"/>
          </p:cNvSpPr>
          <p:nvPr>
            <p:ph type="dt" sz="half" idx="10"/>
          </p:nvPr>
        </p:nvSpPr>
        <p:spPr/>
        <p:txBody>
          <a:bodyPr/>
          <a:lstStyle/>
          <a:p>
            <a:fld id="{39A3C6C5-9E25-4AA0-932E-9A15EDE19516}" type="datetimeFigureOut">
              <a:rPr lang="zh-CN" altLang="en-US" smtClean="0"/>
              <a:t>2021/11/24</a:t>
            </a:fld>
            <a:endParaRPr lang="zh-CN" altLang="en-US"/>
          </a:p>
        </p:txBody>
      </p:sp>
      <p:sp>
        <p:nvSpPr>
          <p:cNvPr id="6" name="页脚占位符 5">
            <a:extLst>
              <a:ext uri="{FF2B5EF4-FFF2-40B4-BE49-F238E27FC236}">
                <a16:creationId xmlns:a16="http://schemas.microsoft.com/office/drawing/2014/main" xmlns="" id="{2E9E7092-2070-4160-82FE-9F7E0CB1B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5CC2229D-E284-47AB-B592-E64ACE3CCD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945656992"/>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49B38879-CDDE-460C-92B1-1701ACCE7981}"/>
              </a:ext>
            </a:extLst>
          </p:cNvPr>
          <p:cNvSpPr>
            <a:spLocks noGrp="1"/>
          </p:cNvSpPr>
          <p:nvPr>
            <p:ph type="dt" sz="half" idx="10"/>
          </p:nvPr>
        </p:nvSpPr>
        <p:spPr/>
        <p:txBody>
          <a:bodyPr/>
          <a:lstStyle/>
          <a:p>
            <a:fld id="{39A3C6C5-9E25-4AA0-932E-9A15EDE19516}" type="datetimeFigureOut">
              <a:rPr lang="zh-CN" altLang="en-US" smtClean="0"/>
              <a:t>2021/11/24</a:t>
            </a:fld>
            <a:endParaRPr lang="zh-CN" altLang="en-US"/>
          </a:p>
        </p:txBody>
      </p:sp>
      <p:sp>
        <p:nvSpPr>
          <p:cNvPr id="8" name="页脚占位符 7">
            <a:extLst>
              <a:ext uri="{FF2B5EF4-FFF2-40B4-BE49-F238E27FC236}">
                <a16:creationId xmlns:a16="http://schemas.microsoft.com/office/drawing/2014/main" xmlns="" id="{D0BB2402-4D0A-4A09-9500-2D11ECD390D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13B04A97-AB7D-4767-88BD-4F9F1A59285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80585345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2CA2DF3A-1366-4A70-8E6B-E621A10955E8}"/>
              </a:ext>
            </a:extLst>
          </p:cNvPr>
          <p:cNvSpPr>
            <a:spLocks noGrp="1"/>
          </p:cNvSpPr>
          <p:nvPr>
            <p:ph type="dt" sz="half" idx="10"/>
          </p:nvPr>
        </p:nvSpPr>
        <p:spPr/>
        <p:txBody>
          <a:bodyPr/>
          <a:lstStyle/>
          <a:p>
            <a:fld id="{39A3C6C5-9E25-4AA0-932E-9A15EDE19516}" type="datetimeFigureOut">
              <a:rPr lang="zh-CN" altLang="en-US" smtClean="0"/>
              <a:t>2021/11/24</a:t>
            </a:fld>
            <a:endParaRPr lang="zh-CN" altLang="en-US"/>
          </a:p>
        </p:txBody>
      </p:sp>
      <p:sp>
        <p:nvSpPr>
          <p:cNvPr id="4" name="页脚占位符 3">
            <a:extLst>
              <a:ext uri="{FF2B5EF4-FFF2-40B4-BE49-F238E27FC236}">
                <a16:creationId xmlns:a16="http://schemas.microsoft.com/office/drawing/2014/main" xmlns="" id="{088C1C0E-E9D9-40F1-AE5C-6DCF2051BBF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DC5D2EB2-8368-465C-AF19-79DE3A33A70F}"/>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32987873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69690" y="20256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xmlns=""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39A3C6C5-9E25-4AA0-932E-9A15EDE19516}" type="datetimeFigureOut">
              <a:rPr lang="zh-CN" altLang="en-US" smtClean="0"/>
              <a:pPr/>
              <a:t>2021/11/24</a:t>
            </a:fld>
            <a:endParaRPr lang="zh-CN" altLang="en-US" dirty="0"/>
          </a:p>
        </p:txBody>
      </p:sp>
      <p:sp>
        <p:nvSpPr>
          <p:cNvPr id="5" name="页脚占位符 4">
            <a:extLst>
              <a:ext uri="{FF2B5EF4-FFF2-40B4-BE49-F238E27FC236}">
                <a16:creationId xmlns:a16="http://schemas.microsoft.com/office/drawing/2014/main" xmlns=""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xmlns=""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4888EAD6-95AE-4900-910D-3A821990CDF7}" type="slidenum">
              <a:rPr lang="zh-CN" altLang="en-US" smtClean="0"/>
              <a:pPr/>
              <a:t>‹#›</a:t>
            </a:fld>
            <a:endParaRPr lang="zh-CN" altLang="en-US" dirty="0"/>
          </a:p>
        </p:txBody>
      </p:sp>
    </p:spTree>
    <p:extLst>
      <p:ext uri="{BB962C8B-B14F-4D97-AF65-F5344CB8AC3E}">
        <p14:creationId xmlns:p14="http://schemas.microsoft.com/office/powerpoint/2010/main" val="747363226"/>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3.wdp"/><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4.wdp"/><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4.wdp"/><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4.wdp"/><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7.jpg"/><Relationship Id="rId4" Type="http://schemas.openxmlformats.org/officeDocument/2006/relationships/image" Target="../media/image9.png"/><Relationship Id="rId9"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descr="5b7e6729cdfb4"/>
          <p:cNvPicPr>
            <a:picLocks noChangeAspect="1"/>
          </p:cNvPicPr>
          <p:nvPr/>
        </p:nvPicPr>
        <p:blipFill>
          <a:blip r:embed="rId3"/>
          <a:stretch>
            <a:fillRect/>
          </a:stretch>
        </p:blipFill>
        <p:spPr>
          <a:xfrm>
            <a:off x="-1754679" y="-1649253"/>
            <a:ext cx="15987742" cy="11648314"/>
          </a:xfrm>
          <a:prstGeom prst="rect">
            <a:avLst/>
          </a:prstGeom>
        </p:spPr>
      </p:pic>
      <p:pic>
        <p:nvPicPr>
          <p:cNvPr id="15" name="图片 14" descr="45c407e3387dca278e382816eec1a0d2"/>
          <p:cNvPicPr>
            <a:picLocks noChangeAspect="1"/>
          </p:cNvPicPr>
          <p:nvPr/>
        </p:nvPicPr>
        <p:blipFill>
          <a:blip r:embed="rId4"/>
          <a:stretch>
            <a:fillRect/>
          </a:stretch>
        </p:blipFill>
        <p:spPr>
          <a:xfrm>
            <a:off x="0" y="2477770"/>
            <a:ext cx="12192000" cy="4380230"/>
          </a:xfrm>
          <a:prstGeom prst="rect">
            <a:avLst/>
          </a:prstGeom>
        </p:spPr>
      </p:pic>
      <p:pic>
        <p:nvPicPr>
          <p:cNvPr id="6" name="图片 5" descr="5b86c7b39ff91"/>
          <p:cNvPicPr>
            <a:picLocks noChangeAspect="1"/>
          </p:cNvPicPr>
          <p:nvPr/>
        </p:nvPicPr>
        <p:blipFill rotWithShape="1">
          <a:blip r:embed="rId5">
            <a:extLst>
              <a:ext uri="{BEBA8EAE-BF5A-486C-A8C5-ECC9F3942E4B}">
                <a14:imgProps xmlns:a14="http://schemas.microsoft.com/office/drawing/2010/main">
                  <a14:imgLayer r:embed="rId6">
                    <a14:imgEffect>
                      <a14:backgroundRemoval t="27576" b="77590" l="18238" r="79948"/>
                    </a14:imgEffect>
                  </a14:imgLayer>
                </a14:imgProps>
              </a:ext>
            </a:extLst>
          </a:blip>
          <a:srcRect l="18968" t="27719" r="20706" b="21781"/>
          <a:stretch/>
        </p:blipFill>
        <p:spPr>
          <a:xfrm>
            <a:off x="1858297" y="748331"/>
            <a:ext cx="8465574" cy="5004095"/>
          </a:xfrm>
          <a:prstGeom prst="rect">
            <a:avLst/>
          </a:prstGeom>
        </p:spPr>
      </p:pic>
      <p:sp>
        <p:nvSpPr>
          <p:cNvPr id="3" name="TextBox 2"/>
          <p:cNvSpPr txBox="1"/>
          <p:nvPr/>
        </p:nvSpPr>
        <p:spPr>
          <a:xfrm>
            <a:off x="2873829" y="1596571"/>
            <a:ext cx="6545942" cy="400110"/>
          </a:xfrm>
          <a:prstGeom prst="rect">
            <a:avLst/>
          </a:prstGeom>
          <a:noFill/>
        </p:spPr>
        <p:txBody>
          <a:bodyPr wrap="square" rtlCol="0">
            <a:spAutoFit/>
          </a:bodyPr>
          <a:lstStyle/>
          <a:p>
            <a:pPr algn="ctr"/>
            <a:r>
              <a:rPr lang="vi-VN" sz="2000">
                <a:solidFill>
                  <a:schemeClr val="bg1"/>
                </a:solidFill>
              </a:rPr>
              <a:t>PHÒNG GIÁO DỤC VÀ ĐÀO TẠO QUẬN GÒ VẤP</a:t>
            </a:r>
            <a:endParaRPr lang="en-US" sz="2000" dirty="0">
              <a:solidFill>
                <a:schemeClr val="bg1"/>
              </a:solidFill>
            </a:endParaRPr>
          </a:p>
        </p:txBody>
      </p:sp>
      <p:sp>
        <p:nvSpPr>
          <p:cNvPr id="10" name="TextBox 9"/>
          <p:cNvSpPr txBox="1"/>
          <p:nvPr/>
        </p:nvSpPr>
        <p:spPr>
          <a:xfrm>
            <a:off x="6683675" y="2705040"/>
            <a:ext cx="2196329" cy="646331"/>
          </a:xfrm>
          <a:prstGeom prst="rect">
            <a:avLst/>
          </a:prstGeom>
          <a:noFill/>
        </p:spPr>
        <p:txBody>
          <a:bodyPr wrap="square" rtlCol="0">
            <a:spAutoFit/>
          </a:bodyPr>
          <a:lstStyle/>
          <a:p>
            <a:r>
              <a:rPr lang="en-US" sz="3600" u="sng" dirty="0" err="1">
                <a:solidFill>
                  <a:schemeClr val="bg1"/>
                </a:solidFill>
              </a:rPr>
              <a:t>Kể</a:t>
            </a:r>
            <a:r>
              <a:rPr lang="en-US" sz="3600" u="sng" dirty="0">
                <a:solidFill>
                  <a:schemeClr val="bg1"/>
                </a:solidFill>
              </a:rPr>
              <a:t> </a:t>
            </a:r>
            <a:r>
              <a:rPr lang="en-US" sz="3600" u="sng" dirty="0" err="1">
                <a:solidFill>
                  <a:schemeClr val="bg1"/>
                </a:solidFill>
              </a:rPr>
              <a:t>chuyện</a:t>
            </a:r>
            <a:endParaRPr lang="en-US" sz="3600" u="sng" dirty="0">
              <a:solidFill>
                <a:schemeClr val="bg1"/>
              </a:solidFill>
            </a:endParaRPr>
          </a:p>
        </p:txBody>
      </p:sp>
      <p:sp>
        <p:nvSpPr>
          <p:cNvPr id="11" name="TextBox 10"/>
          <p:cNvSpPr txBox="1"/>
          <p:nvPr/>
        </p:nvSpPr>
        <p:spPr>
          <a:xfrm>
            <a:off x="5549297" y="3829794"/>
            <a:ext cx="4465087" cy="1015663"/>
          </a:xfrm>
          <a:prstGeom prst="rect">
            <a:avLst/>
          </a:prstGeom>
          <a:noFill/>
        </p:spPr>
        <p:txBody>
          <a:bodyPr wrap="square" rtlCol="0">
            <a:spAutoFit/>
          </a:bodyPr>
          <a:lstStyle/>
          <a:p>
            <a:r>
              <a:rPr lang="en-US" sz="6000" dirty="0" err="1">
                <a:solidFill>
                  <a:schemeClr val="bg1"/>
                </a:solidFill>
                <a:latin typeface="Pattaya" panose="00000500000000000000" pitchFamily="2" charset="-34"/>
                <a:cs typeface="Pattaya" panose="00000500000000000000" pitchFamily="2" charset="-34"/>
              </a:rPr>
              <a:t>Mẹ</a:t>
            </a:r>
            <a:r>
              <a:rPr lang="en-US" sz="6000" dirty="0">
                <a:solidFill>
                  <a:schemeClr val="bg1"/>
                </a:solidFill>
                <a:latin typeface="Pattaya" panose="00000500000000000000" pitchFamily="2" charset="-34"/>
                <a:cs typeface="Pattaya" panose="00000500000000000000" pitchFamily="2" charset="-34"/>
              </a:rPr>
              <a:t> </a:t>
            </a:r>
            <a:r>
              <a:rPr lang="en-US" sz="6000" dirty="0" err="1">
                <a:solidFill>
                  <a:schemeClr val="bg1"/>
                </a:solidFill>
                <a:latin typeface="Pattaya" panose="00000500000000000000" pitchFamily="2" charset="-34"/>
                <a:cs typeface="Pattaya" panose="00000500000000000000" pitchFamily="2" charset="-34"/>
              </a:rPr>
              <a:t>của</a:t>
            </a:r>
            <a:r>
              <a:rPr lang="en-US" sz="6000" dirty="0">
                <a:solidFill>
                  <a:schemeClr val="bg1"/>
                </a:solidFill>
                <a:latin typeface="Pattaya" panose="00000500000000000000" pitchFamily="2" charset="-34"/>
                <a:cs typeface="Pattaya" panose="00000500000000000000" pitchFamily="2" charset="-34"/>
              </a:rPr>
              <a:t> </a:t>
            </a:r>
            <a:r>
              <a:rPr lang="en-US" sz="6000" dirty="0" err="1">
                <a:solidFill>
                  <a:schemeClr val="bg1"/>
                </a:solidFill>
                <a:latin typeface="Pattaya" panose="00000500000000000000" pitchFamily="2" charset="-34"/>
                <a:cs typeface="Pattaya" panose="00000500000000000000" pitchFamily="2" charset="-34"/>
              </a:rPr>
              <a:t>Oanh</a:t>
            </a:r>
            <a:endParaRPr lang="en-US" sz="6000" dirty="0">
              <a:solidFill>
                <a:schemeClr val="bg1"/>
              </a:solidFill>
              <a:latin typeface="Pattaya" panose="00000500000000000000" pitchFamily="2" charset="-34"/>
              <a:cs typeface="Pattaya" panose="00000500000000000000" pitchFamily="2" charset="-34"/>
            </a:endParaRPr>
          </a:p>
        </p:txBody>
      </p:sp>
      <p:pic>
        <p:nvPicPr>
          <p:cNvPr id="4" name="Picture 3">
            <a:extLst>
              <a:ext uri="{FF2B5EF4-FFF2-40B4-BE49-F238E27FC236}">
                <a16:creationId xmlns:a16="http://schemas.microsoft.com/office/drawing/2014/main" xmlns="" id="{19AA5C80-8622-4661-BA02-75EAF958DC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36221" y="3572389"/>
            <a:ext cx="2803589" cy="1689040"/>
          </a:xfrm>
          <a:prstGeom prst="rect">
            <a:avLst/>
          </a:prstGeom>
        </p:spPr>
      </p:pic>
      <p:sp>
        <p:nvSpPr>
          <p:cNvPr id="9" name="TextBox 8">
            <a:extLst>
              <a:ext uri="{FF2B5EF4-FFF2-40B4-BE49-F238E27FC236}">
                <a16:creationId xmlns:a16="http://schemas.microsoft.com/office/drawing/2014/main" xmlns="" id="{BF937FD4-C352-4F63-86CE-8C945AC8E37D}"/>
              </a:ext>
            </a:extLst>
          </p:cNvPr>
          <p:cNvSpPr txBox="1"/>
          <p:nvPr/>
        </p:nvSpPr>
        <p:spPr>
          <a:xfrm>
            <a:off x="4508868" y="2191295"/>
            <a:ext cx="6545942" cy="400110"/>
          </a:xfrm>
          <a:prstGeom prst="rect">
            <a:avLst/>
          </a:prstGeom>
          <a:noFill/>
        </p:spPr>
        <p:txBody>
          <a:bodyPr wrap="square" rtlCol="0">
            <a:spAutoFit/>
          </a:bodyPr>
          <a:lstStyle/>
          <a:p>
            <a:pPr algn="ctr"/>
            <a:r>
              <a:rPr lang="vi-VN" sz="2000">
                <a:solidFill>
                  <a:schemeClr val="bg1"/>
                </a:solidFill>
              </a:rPr>
              <a:t>TIẾNG VIỆT</a:t>
            </a:r>
            <a:endParaRPr lang="en-US" sz="2000" dirty="0">
              <a:solidFill>
                <a:schemeClr val="bg1"/>
              </a:solidFill>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descr="6ccb8bc6dbe83c6ae811819d70909b6f"/>
          <p:cNvPicPr>
            <a:picLocks noChangeAspect="1"/>
          </p:cNvPicPr>
          <p:nvPr/>
        </p:nvPicPr>
        <p:blipFill>
          <a:blip r:embed="rId3"/>
          <a:stretch>
            <a:fillRect/>
          </a:stretch>
        </p:blipFill>
        <p:spPr>
          <a:xfrm>
            <a:off x="-62230" y="3323590"/>
            <a:ext cx="12254230" cy="3552190"/>
          </a:xfrm>
          <a:prstGeom prst="rect">
            <a:avLst/>
          </a:prstGeom>
        </p:spPr>
      </p:pic>
      <p:pic>
        <p:nvPicPr>
          <p:cNvPr id="8" name="Picture 7"/>
          <p:cNvPicPr>
            <a:picLocks noChangeAspect="1"/>
          </p:cNvPicPr>
          <p:nvPr/>
        </p:nvPicPr>
        <p:blipFill>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433972" y="-87541"/>
            <a:ext cx="1204578" cy="1204578"/>
          </a:xfrm>
          <a:prstGeom prst="rect">
            <a:avLst/>
          </a:prstGeom>
        </p:spPr>
      </p:pic>
      <p:sp>
        <p:nvSpPr>
          <p:cNvPr id="11" name="Rounded Rectangle 10"/>
          <p:cNvSpPr/>
          <p:nvPr/>
        </p:nvSpPr>
        <p:spPr>
          <a:xfrm>
            <a:off x="3638550" y="193936"/>
            <a:ext cx="6429259" cy="715089"/>
          </a:xfrm>
          <a:prstGeom prst="round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Nói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nội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dung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mỗi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bức</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tranh</a:t>
            </a:r>
            <a:endPar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endParaRPr>
          </a:p>
        </p:txBody>
      </p:sp>
      <p:sp>
        <p:nvSpPr>
          <p:cNvPr id="14" name="Rectangle 13"/>
          <p:cNvSpPr/>
          <p:nvPr/>
        </p:nvSpPr>
        <p:spPr>
          <a:xfrm>
            <a:off x="6334902" y="2101663"/>
            <a:ext cx="5427701"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Tranh</a:t>
            </a:r>
            <a:r>
              <a:rPr kumimoji="0" lang="en-US" sz="40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lang="en-US" sz="4000" b="1" kern="0" dirty="0">
                <a:solidFill>
                  <a:srgbClr val="FF0000"/>
                </a:solidFill>
                <a:latin typeface="Calibri" panose="020F0502020204030204" pitchFamily="34" charset="0"/>
                <a:cs typeface="Calibri" panose="020F0502020204030204" pitchFamily="34" charset="0"/>
              </a:rPr>
              <a:t>3</a:t>
            </a:r>
            <a:r>
              <a:rPr kumimoji="0" lang="en-US" sz="40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p>
          <a:p>
            <a:pPr lvl="0" algn="ctr"/>
            <a:r>
              <a:rPr lang="en-US" sz="4000" b="1" kern="0" dirty="0" err="1">
                <a:solidFill>
                  <a:srgbClr val="002060"/>
                </a:solidFill>
                <a:latin typeface="Calibri" panose="020F0502020204030204" pitchFamily="34" charset="0"/>
                <a:cs typeface="Calibri" panose="020F0502020204030204" pitchFamily="34" charset="0"/>
              </a:rPr>
              <a:t>Các</a:t>
            </a:r>
            <a:r>
              <a:rPr lang="en-US" sz="4000" b="1" kern="0" dirty="0">
                <a:solidFill>
                  <a:srgbClr val="002060"/>
                </a:solidFill>
                <a:latin typeface="Calibri" panose="020F0502020204030204" pitchFamily="34" charset="0"/>
                <a:cs typeface="Calibri" panose="020F0502020204030204" pitchFamily="34" charset="0"/>
              </a:rPr>
              <a:t> </a:t>
            </a:r>
            <a:r>
              <a:rPr lang="en-US" sz="4000" b="1" kern="0" dirty="0" err="1">
                <a:solidFill>
                  <a:srgbClr val="002060"/>
                </a:solidFill>
                <a:latin typeface="Calibri" panose="020F0502020204030204" pitchFamily="34" charset="0"/>
                <a:cs typeface="Calibri" panose="020F0502020204030204" pitchFamily="34" charset="0"/>
              </a:rPr>
              <a:t>bạn</a:t>
            </a:r>
            <a:r>
              <a:rPr lang="en-US" sz="4000" b="1" kern="0" dirty="0">
                <a:solidFill>
                  <a:srgbClr val="002060"/>
                </a:solidFill>
                <a:latin typeface="Calibri" panose="020F0502020204030204" pitchFamily="34" charset="0"/>
                <a:cs typeface="Calibri" panose="020F0502020204030204" pitchFamily="34" charset="0"/>
              </a:rPr>
              <a:t> </a:t>
            </a:r>
            <a:r>
              <a:rPr lang="en-US" sz="4000" b="1" kern="0" dirty="0" err="1">
                <a:solidFill>
                  <a:srgbClr val="002060"/>
                </a:solidFill>
                <a:latin typeface="Calibri" panose="020F0502020204030204" pitchFamily="34" charset="0"/>
                <a:cs typeface="Calibri" panose="020F0502020204030204" pitchFamily="34" charset="0"/>
              </a:rPr>
              <a:t>hào</a:t>
            </a:r>
            <a:r>
              <a:rPr lang="en-US" sz="4000" b="1" kern="0" dirty="0">
                <a:solidFill>
                  <a:srgbClr val="002060"/>
                </a:solidFill>
                <a:latin typeface="Calibri" panose="020F0502020204030204" pitchFamily="34" charset="0"/>
                <a:cs typeface="Calibri" panose="020F0502020204030204" pitchFamily="34" charset="0"/>
              </a:rPr>
              <a:t> </a:t>
            </a:r>
            <a:r>
              <a:rPr lang="en-US" sz="4000" b="1" kern="0" dirty="0" err="1">
                <a:solidFill>
                  <a:srgbClr val="002060"/>
                </a:solidFill>
                <a:latin typeface="Calibri" panose="020F0502020204030204" pitchFamily="34" charset="0"/>
                <a:cs typeface="Calibri" panose="020F0502020204030204" pitchFamily="34" charset="0"/>
              </a:rPr>
              <a:t>hứng</a:t>
            </a:r>
            <a:r>
              <a:rPr lang="en-US" sz="4000" b="1" kern="0" dirty="0">
                <a:solidFill>
                  <a:srgbClr val="002060"/>
                </a:solidFill>
                <a:latin typeface="Calibri" panose="020F0502020204030204" pitchFamily="34" charset="0"/>
                <a:cs typeface="Calibri" panose="020F0502020204030204" pitchFamily="34" charset="0"/>
              </a:rPr>
              <a:t>, </a:t>
            </a:r>
            <a:r>
              <a:rPr lang="en-US" sz="4000" b="1" kern="0" dirty="0" err="1">
                <a:solidFill>
                  <a:srgbClr val="002060"/>
                </a:solidFill>
                <a:latin typeface="Calibri" panose="020F0502020204030204" pitchFamily="34" charset="0"/>
                <a:cs typeface="Calibri" panose="020F0502020204030204" pitchFamily="34" charset="0"/>
              </a:rPr>
              <a:t>khen</a:t>
            </a:r>
            <a:r>
              <a:rPr lang="en-US" sz="4000" b="1" kern="0" dirty="0">
                <a:solidFill>
                  <a:srgbClr val="002060"/>
                </a:solidFill>
                <a:latin typeface="Calibri" panose="020F0502020204030204" pitchFamily="34" charset="0"/>
                <a:cs typeface="Calibri" panose="020F0502020204030204" pitchFamily="34" charset="0"/>
              </a:rPr>
              <a:t> </a:t>
            </a:r>
            <a:r>
              <a:rPr lang="en-US" sz="4000" b="1" kern="0" dirty="0" err="1">
                <a:solidFill>
                  <a:srgbClr val="002060"/>
                </a:solidFill>
                <a:latin typeface="Calibri" panose="020F0502020204030204" pitchFamily="34" charset="0"/>
                <a:cs typeface="Calibri" panose="020F0502020204030204" pitchFamily="34" charset="0"/>
              </a:rPr>
              <a:t>ngợi</a:t>
            </a:r>
            <a:r>
              <a:rPr lang="en-US" sz="4000" b="1" kern="0" dirty="0">
                <a:solidFill>
                  <a:srgbClr val="002060"/>
                </a:solidFill>
                <a:latin typeface="Calibri" panose="020F0502020204030204" pitchFamily="34" charset="0"/>
                <a:cs typeface="Calibri" panose="020F0502020204030204" pitchFamily="34" charset="0"/>
              </a:rPr>
              <a:t> </a:t>
            </a:r>
            <a:r>
              <a:rPr lang="en-US" sz="4000" b="1" kern="0" dirty="0" err="1">
                <a:solidFill>
                  <a:srgbClr val="002060"/>
                </a:solidFill>
                <a:latin typeface="Calibri" panose="020F0502020204030204" pitchFamily="34" charset="0"/>
                <a:cs typeface="Calibri" panose="020F0502020204030204" pitchFamily="34" charset="0"/>
              </a:rPr>
              <a:t>Oanh</a:t>
            </a:r>
            <a:r>
              <a:rPr lang="en-US" sz="4000" b="1" kern="0" dirty="0">
                <a:solidFill>
                  <a:srgbClr val="002060"/>
                </a:solidFill>
                <a:latin typeface="Calibri" panose="020F0502020204030204" pitchFamily="34" charset="0"/>
                <a:cs typeface="Calibri" panose="020F0502020204030204" pitchFamily="34" charset="0"/>
              </a:rPr>
              <a:t>.</a:t>
            </a:r>
            <a:endPar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xmlns="" id="{C9E74A94-8386-4E9C-A19F-D16C8917CE45}"/>
              </a:ext>
            </a:extLst>
          </p:cNvPr>
          <p:cNvPicPr>
            <a:picLocks noChangeAspect="1"/>
          </p:cNvPicPr>
          <p:nvPr/>
        </p:nvPicPr>
        <p:blipFill rotWithShape="1">
          <a:blip r:embed="rId6">
            <a:extLst>
              <a:ext uri="{28A0092B-C50C-407E-A947-70E740481C1C}">
                <a14:useLocalDpi xmlns:a14="http://schemas.microsoft.com/office/drawing/2010/main" val="0"/>
              </a:ext>
            </a:extLst>
          </a:blip>
          <a:srcRect b="8842"/>
          <a:stretch/>
        </p:blipFill>
        <p:spPr>
          <a:xfrm>
            <a:off x="538243" y="1268156"/>
            <a:ext cx="5014266" cy="4481291"/>
          </a:xfrm>
          <a:prstGeom prst="rect">
            <a:avLst/>
          </a:prstGeom>
        </p:spPr>
      </p:pic>
    </p:spTree>
    <p:extLst>
      <p:ext uri="{BB962C8B-B14F-4D97-AF65-F5344CB8AC3E}">
        <p14:creationId xmlns:p14="http://schemas.microsoft.com/office/powerpoint/2010/main" val="903802075"/>
      </p:ext>
    </p:extLst>
  </p:cSld>
  <p:clrMapOvr>
    <a:masterClrMapping/>
  </p:clrMapOvr>
  <p:transition spd="slow">
    <p:random/>
  </p:transition>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7"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图片 1" descr="6ccb8bc6dbe83c6ae811819d70909b6f">
            <a:extLst>
              <a:ext uri="{FF2B5EF4-FFF2-40B4-BE49-F238E27FC236}">
                <a16:creationId xmlns:a16="http://schemas.microsoft.com/office/drawing/2014/main" xmlns="" id="{3C61149D-480C-49EF-932C-ECEDB9B82A26}"/>
              </a:ext>
            </a:extLst>
          </p:cNvPr>
          <p:cNvPicPr>
            <a:picLocks noChangeAspect="1"/>
          </p:cNvPicPr>
          <p:nvPr/>
        </p:nvPicPr>
        <p:blipFill>
          <a:blip r:embed="rId3"/>
          <a:stretch>
            <a:fillRect/>
          </a:stretch>
        </p:blipFill>
        <p:spPr>
          <a:xfrm>
            <a:off x="-62230" y="3323590"/>
            <a:ext cx="12254230" cy="3552190"/>
          </a:xfrm>
          <a:prstGeom prst="rect">
            <a:avLst/>
          </a:prstGeom>
        </p:spPr>
      </p:pic>
      <p:pic>
        <p:nvPicPr>
          <p:cNvPr id="7" name="Picture 6">
            <a:extLst>
              <a:ext uri="{FF2B5EF4-FFF2-40B4-BE49-F238E27FC236}">
                <a16:creationId xmlns:a16="http://schemas.microsoft.com/office/drawing/2014/main" xmlns="" id="{670773CA-B713-4FCB-9941-F2476FCEBA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1556" y="1129424"/>
            <a:ext cx="6630444" cy="4599151"/>
          </a:xfrm>
          <a:prstGeom prst="rect">
            <a:avLst/>
          </a:prstGeom>
        </p:spPr>
      </p:pic>
      <p:pic>
        <p:nvPicPr>
          <p:cNvPr id="8" name="Picture 7"/>
          <p:cNvPicPr>
            <a:picLocks noChangeAspect="1"/>
          </p:cNvPicPr>
          <p:nvPr/>
        </p:nvPicPr>
        <p:blipFill>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433972" y="-87541"/>
            <a:ext cx="1204578" cy="1204578"/>
          </a:xfrm>
          <a:prstGeom prst="rect">
            <a:avLst/>
          </a:prstGeom>
        </p:spPr>
      </p:pic>
      <p:sp>
        <p:nvSpPr>
          <p:cNvPr id="11" name="Rounded Rectangle 10"/>
          <p:cNvSpPr/>
          <p:nvPr/>
        </p:nvSpPr>
        <p:spPr>
          <a:xfrm>
            <a:off x="3638550" y="193936"/>
            <a:ext cx="6429259" cy="715089"/>
          </a:xfrm>
          <a:prstGeom prst="round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Nói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nội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dung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mỗi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bức</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tranh</a:t>
            </a:r>
            <a:endPar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endParaRPr>
          </a:p>
        </p:txBody>
      </p:sp>
      <p:sp>
        <p:nvSpPr>
          <p:cNvPr id="12" name="Rectangle 11">
            <a:extLst>
              <a:ext uri="{FF2B5EF4-FFF2-40B4-BE49-F238E27FC236}">
                <a16:creationId xmlns:a16="http://schemas.microsoft.com/office/drawing/2014/main" xmlns="" id="{F9B6E8DF-B529-481C-A139-0022A236ACEC}"/>
              </a:ext>
            </a:extLst>
          </p:cNvPr>
          <p:cNvSpPr/>
          <p:nvPr/>
        </p:nvSpPr>
        <p:spPr>
          <a:xfrm>
            <a:off x="0" y="2030228"/>
            <a:ext cx="5427701"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Tranh</a:t>
            </a:r>
            <a:r>
              <a:rPr kumimoji="0" lang="en-US" sz="40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4 </a:t>
            </a:r>
          </a:p>
          <a:p>
            <a:pPr lvl="0" algn="ctr"/>
            <a:r>
              <a:rPr lang="en-US" sz="4000" b="1" kern="0" dirty="0" err="1">
                <a:solidFill>
                  <a:srgbClr val="002060"/>
                </a:solidFill>
                <a:latin typeface="Calibri" panose="020F0502020204030204" pitchFamily="34" charset="0"/>
                <a:cs typeface="Calibri" panose="020F0502020204030204" pitchFamily="34" charset="0"/>
              </a:rPr>
              <a:t>Quân</a:t>
            </a:r>
            <a:r>
              <a:rPr lang="en-US" sz="4000" b="1" kern="0" dirty="0">
                <a:solidFill>
                  <a:srgbClr val="002060"/>
                </a:solidFill>
                <a:latin typeface="Calibri" panose="020F0502020204030204" pitchFamily="34" charset="0"/>
                <a:cs typeface="Calibri" panose="020F0502020204030204" pitchFamily="34" charset="0"/>
              </a:rPr>
              <a:t> </a:t>
            </a:r>
            <a:r>
              <a:rPr lang="en-US" sz="4000" b="1" kern="0" dirty="0" err="1">
                <a:solidFill>
                  <a:srgbClr val="002060"/>
                </a:solidFill>
                <a:latin typeface="Calibri" panose="020F0502020204030204" pitchFamily="34" charset="0"/>
                <a:cs typeface="Calibri" panose="020F0502020204030204" pitchFamily="34" charset="0"/>
              </a:rPr>
              <a:t>nói</a:t>
            </a:r>
            <a:r>
              <a:rPr lang="en-US" sz="4000" b="1" kern="0" dirty="0">
                <a:solidFill>
                  <a:srgbClr val="002060"/>
                </a:solidFill>
                <a:latin typeface="Calibri" panose="020F0502020204030204" pitchFamily="34" charset="0"/>
                <a:cs typeface="Calibri" panose="020F0502020204030204" pitchFamily="34" charset="0"/>
              </a:rPr>
              <a:t> </a:t>
            </a:r>
            <a:r>
              <a:rPr lang="en-US" sz="4000" b="1" kern="0" dirty="0" err="1">
                <a:solidFill>
                  <a:srgbClr val="002060"/>
                </a:solidFill>
                <a:latin typeface="Calibri" panose="020F0502020204030204" pitchFamily="34" charset="0"/>
                <a:cs typeface="Calibri" panose="020F0502020204030204" pitchFamily="34" charset="0"/>
              </a:rPr>
              <a:t>về</a:t>
            </a:r>
            <a:r>
              <a:rPr lang="en-US" sz="4000" b="1" kern="0" dirty="0">
                <a:solidFill>
                  <a:srgbClr val="002060"/>
                </a:solidFill>
                <a:latin typeface="Calibri" panose="020F0502020204030204" pitchFamily="34" charset="0"/>
                <a:cs typeface="Calibri" panose="020F0502020204030204" pitchFamily="34" charset="0"/>
              </a:rPr>
              <a:t> </a:t>
            </a:r>
            <a:r>
              <a:rPr lang="en-US" sz="4000" b="1" kern="0" dirty="0" err="1">
                <a:solidFill>
                  <a:srgbClr val="002060"/>
                </a:solidFill>
                <a:latin typeface="Calibri" panose="020F0502020204030204" pitchFamily="34" charset="0"/>
                <a:cs typeface="Calibri" panose="020F0502020204030204" pitchFamily="34" charset="0"/>
              </a:rPr>
              <a:t>nghề</a:t>
            </a:r>
            <a:r>
              <a:rPr lang="en-US" sz="4000" b="1" kern="0" dirty="0">
                <a:solidFill>
                  <a:srgbClr val="002060"/>
                </a:solidFill>
                <a:latin typeface="Calibri" panose="020F0502020204030204" pitchFamily="34" charset="0"/>
                <a:cs typeface="Calibri" panose="020F0502020204030204" pitchFamily="34" charset="0"/>
              </a:rPr>
              <a:t> </a:t>
            </a:r>
            <a:r>
              <a:rPr lang="en-US" sz="4000" b="1" kern="0" dirty="0" err="1">
                <a:solidFill>
                  <a:srgbClr val="002060"/>
                </a:solidFill>
                <a:latin typeface="Calibri" panose="020F0502020204030204" pitchFamily="34" charset="0"/>
                <a:cs typeface="Calibri" panose="020F0502020204030204" pitchFamily="34" charset="0"/>
              </a:rPr>
              <a:t>nghiệp</a:t>
            </a:r>
            <a:r>
              <a:rPr lang="en-US" sz="4000" b="1" kern="0" dirty="0">
                <a:solidFill>
                  <a:srgbClr val="002060"/>
                </a:solidFill>
                <a:latin typeface="Calibri" panose="020F0502020204030204" pitchFamily="34" charset="0"/>
                <a:cs typeface="Calibri" panose="020F0502020204030204" pitchFamily="34" charset="0"/>
              </a:rPr>
              <a:t> </a:t>
            </a:r>
            <a:r>
              <a:rPr lang="en-US" sz="4000" b="1" kern="0" dirty="0" err="1">
                <a:solidFill>
                  <a:srgbClr val="002060"/>
                </a:solidFill>
                <a:latin typeface="Calibri" panose="020F0502020204030204" pitchFamily="34" charset="0"/>
                <a:cs typeface="Calibri" panose="020F0502020204030204" pitchFamily="34" charset="0"/>
              </a:rPr>
              <a:t>của</a:t>
            </a:r>
            <a:r>
              <a:rPr lang="en-US" sz="4000" b="1" kern="0" dirty="0">
                <a:solidFill>
                  <a:srgbClr val="002060"/>
                </a:solidFill>
                <a:latin typeface="Calibri" panose="020F0502020204030204" pitchFamily="34" charset="0"/>
                <a:cs typeface="Calibri" panose="020F0502020204030204" pitchFamily="34" charset="0"/>
              </a:rPr>
              <a:t> </a:t>
            </a:r>
            <a:r>
              <a:rPr lang="en-US" sz="4000" b="1" kern="0" dirty="0" err="1">
                <a:solidFill>
                  <a:srgbClr val="002060"/>
                </a:solidFill>
                <a:latin typeface="Calibri" panose="020F0502020204030204" pitchFamily="34" charset="0"/>
                <a:cs typeface="Calibri" panose="020F0502020204030204" pitchFamily="34" charset="0"/>
              </a:rPr>
              <a:t>mẹ</a:t>
            </a:r>
            <a:r>
              <a:rPr lang="en-US" sz="4000" b="1" kern="0" dirty="0">
                <a:solidFill>
                  <a:srgbClr val="002060"/>
                </a:solidFill>
                <a:latin typeface="Calibri" panose="020F0502020204030204" pitchFamily="34" charset="0"/>
                <a:cs typeface="Calibri" panose="020F0502020204030204" pitchFamily="34" charset="0"/>
              </a:rPr>
              <a:t> </a:t>
            </a:r>
            <a:r>
              <a:rPr lang="en-US" sz="4000" b="1" kern="0" dirty="0" err="1">
                <a:solidFill>
                  <a:srgbClr val="002060"/>
                </a:solidFill>
                <a:latin typeface="Calibri" panose="020F0502020204030204" pitchFamily="34" charset="0"/>
                <a:cs typeface="Calibri" panose="020F0502020204030204" pitchFamily="34" charset="0"/>
              </a:rPr>
              <a:t>Oanh</a:t>
            </a:r>
            <a:r>
              <a:rPr lang="en-US" sz="4000" b="1" kern="0" dirty="0">
                <a:solidFill>
                  <a:srgbClr val="002060"/>
                </a:solidFill>
                <a:latin typeface="Calibri" panose="020F0502020204030204" pitchFamily="34" charset="0"/>
                <a:cs typeface="Calibri" panose="020F0502020204030204" pitchFamily="34" charset="0"/>
              </a:rPr>
              <a:t> </a:t>
            </a:r>
            <a:r>
              <a:rPr lang="en-US" sz="4000" b="1" kern="0" dirty="0" err="1">
                <a:solidFill>
                  <a:srgbClr val="002060"/>
                </a:solidFill>
                <a:latin typeface="Calibri" panose="020F0502020204030204" pitchFamily="34" charset="0"/>
                <a:cs typeface="Calibri" panose="020F0502020204030204" pitchFamily="34" charset="0"/>
              </a:rPr>
              <a:t>làm</a:t>
            </a:r>
            <a:r>
              <a:rPr lang="en-US" sz="4000" b="1" kern="0" dirty="0">
                <a:solidFill>
                  <a:srgbClr val="002060"/>
                </a:solidFill>
                <a:latin typeface="Calibri" panose="020F0502020204030204" pitchFamily="34" charset="0"/>
                <a:cs typeface="Calibri" panose="020F0502020204030204" pitchFamily="34" charset="0"/>
              </a:rPr>
              <a:t> lao </a:t>
            </a:r>
            <a:r>
              <a:rPr lang="en-US" sz="4000" b="1" kern="0" dirty="0" err="1">
                <a:solidFill>
                  <a:srgbClr val="002060"/>
                </a:solidFill>
                <a:latin typeface="Calibri" panose="020F0502020204030204" pitchFamily="34" charset="0"/>
                <a:cs typeface="Calibri" panose="020F0502020204030204" pitchFamily="34" charset="0"/>
              </a:rPr>
              <a:t>công</a:t>
            </a:r>
            <a:r>
              <a:rPr lang="en-US" sz="4000" b="1" kern="0" dirty="0">
                <a:solidFill>
                  <a:srgbClr val="002060"/>
                </a:solidFill>
                <a:latin typeface="Calibri" panose="020F0502020204030204" pitchFamily="34" charset="0"/>
                <a:cs typeface="Calibri" panose="020F0502020204030204" pitchFamily="34" charset="0"/>
              </a:rPr>
              <a:t> </a:t>
            </a:r>
            <a:r>
              <a:rPr lang="en-US" sz="4000" b="1" kern="0" dirty="0" err="1">
                <a:solidFill>
                  <a:srgbClr val="002060"/>
                </a:solidFill>
                <a:latin typeface="Calibri" panose="020F0502020204030204" pitchFamily="34" charset="0"/>
                <a:cs typeface="Calibri" panose="020F0502020204030204" pitchFamily="34" charset="0"/>
              </a:rPr>
              <a:t>với</a:t>
            </a:r>
            <a:r>
              <a:rPr lang="en-US" sz="4000" b="1" kern="0" dirty="0">
                <a:solidFill>
                  <a:srgbClr val="002060"/>
                </a:solidFill>
                <a:latin typeface="Calibri" panose="020F0502020204030204" pitchFamily="34" charset="0"/>
                <a:cs typeface="Calibri" panose="020F0502020204030204" pitchFamily="34" charset="0"/>
              </a:rPr>
              <a:t> </a:t>
            </a:r>
            <a:r>
              <a:rPr lang="en-US" sz="4000" b="1" kern="0" dirty="0" err="1">
                <a:solidFill>
                  <a:srgbClr val="002060"/>
                </a:solidFill>
                <a:latin typeface="Calibri" panose="020F0502020204030204" pitchFamily="34" charset="0"/>
                <a:cs typeface="Calibri" panose="020F0502020204030204" pitchFamily="34" charset="0"/>
              </a:rPr>
              <a:t>cả</a:t>
            </a:r>
            <a:r>
              <a:rPr lang="en-US" sz="4000" b="1" kern="0" dirty="0">
                <a:solidFill>
                  <a:srgbClr val="002060"/>
                </a:solidFill>
                <a:latin typeface="Calibri" panose="020F0502020204030204" pitchFamily="34" charset="0"/>
                <a:cs typeface="Calibri" panose="020F0502020204030204" pitchFamily="34" charset="0"/>
              </a:rPr>
              <a:t> </a:t>
            </a:r>
            <a:r>
              <a:rPr lang="en-US" sz="4000" b="1" kern="0" dirty="0" err="1">
                <a:solidFill>
                  <a:srgbClr val="002060"/>
                </a:solidFill>
                <a:latin typeface="Calibri" panose="020F0502020204030204" pitchFamily="34" charset="0"/>
                <a:cs typeface="Calibri" panose="020F0502020204030204" pitchFamily="34" charset="0"/>
              </a:rPr>
              <a:t>lớp</a:t>
            </a:r>
            <a:r>
              <a:rPr lang="en-US" sz="4000" b="1" kern="0" dirty="0">
                <a:solidFill>
                  <a:srgbClr val="002060"/>
                </a:solidFill>
                <a:latin typeface="Calibri" panose="020F0502020204030204" pitchFamily="34" charset="0"/>
                <a:cs typeface="Calibri" panose="020F0502020204030204" pitchFamily="34" charset="0"/>
              </a:rPr>
              <a:t>. </a:t>
            </a:r>
            <a:endPar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817470465"/>
      </p:ext>
    </p:extLst>
  </p:cSld>
  <p:clrMapOvr>
    <a:masterClrMapping/>
  </p:clrMapOvr>
  <p:transition spd="slow">
    <p:random/>
  </p:transition>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7"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descr="6ccb8bc6dbe83c6ae811819d70909b6f">
            <a:extLst>
              <a:ext uri="{FF2B5EF4-FFF2-40B4-BE49-F238E27FC236}">
                <a16:creationId xmlns:a16="http://schemas.microsoft.com/office/drawing/2014/main" xmlns="" id="{FCA3DA7F-022B-43A4-BB86-6B325A03A83E}"/>
              </a:ext>
            </a:extLst>
          </p:cNvPr>
          <p:cNvPicPr>
            <a:picLocks noChangeAspect="1"/>
          </p:cNvPicPr>
          <p:nvPr/>
        </p:nvPicPr>
        <p:blipFill>
          <a:blip r:embed="rId2"/>
          <a:stretch>
            <a:fillRect/>
          </a:stretch>
        </p:blipFill>
        <p:spPr>
          <a:xfrm>
            <a:off x="-62230" y="3323590"/>
            <a:ext cx="12254230" cy="3552190"/>
          </a:xfrm>
          <a:prstGeom prst="rect">
            <a:avLst/>
          </a:prstGeom>
        </p:spPr>
      </p:pic>
      <p:pic>
        <p:nvPicPr>
          <p:cNvPr id="2" name="Picture 1">
            <a:extLst>
              <a:ext uri="{FF2B5EF4-FFF2-40B4-BE49-F238E27FC236}">
                <a16:creationId xmlns:a16="http://schemas.microsoft.com/office/drawing/2014/main" xmlns="" id="{9065A550-D159-4E07-BCA1-B50F928DB074}"/>
              </a:ext>
            </a:extLst>
          </p:cNvPr>
          <p:cNvPicPr>
            <a:picLocks noChangeAspect="1"/>
          </p:cNvPicPr>
          <p:nvPr/>
        </p:nvPicPr>
        <p:blipFill>
          <a:blip r:embed="rId3">
            <a:clrChange>
              <a:clrFrom>
                <a:srgbClr val="FFFFFB"/>
              </a:clrFrom>
              <a:clrTo>
                <a:srgbClr val="FFFFFB">
                  <a:alpha val="0"/>
                </a:srgbClr>
              </a:clrTo>
            </a:clrChange>
            <a:extLst>
              <a:ext uri="{28A0092B-C50C-407E-A947-70E740481C1C}">
                <a14:useLocalDpi xmlns:a14="http://schemas.microsoft.com/office/drawing/2010/main" val="0"/>
              </a:ext>
            </a:extLst>
          </a:blip>
          <a:stretch>
            <a:fillRect/>
          </a:stretch>
        </p:blipFill>
        <p:spPr>
          <a:xfrm>
            <a:off x="3324679" y="3984177"/>
            <a:ext cx="5056267" cy="2891603"/>
          </a:xfrm>
          <a:prstGeom prst="rect">
            <a:avLst/>
          </a:prstGeom>
        </p:spPr>
      </p:pic>
      <p:pic>
        <p:nvPicPr>
          <p:cNvPr id="4" name="Picture 3">
            <a:extLst>
              <a:ext uri="{FF2B5EF4-FFF2-40B4-BE49-F238E27FC236}">
                <a16:creationId xmlns:a16="http://schemas.microsoft.com/office/drawing/2014/main" xmlns="" id="{22080FC6-8A65-44DC-9759-86ACB37890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179" y="473618"/>
            <a:ext cx="2690421" cy="2336111"/>
          </a:xfrm>
          <a:prstGeom prst="rect">
            <a:avLst/>
          </a:prstGeom>
        </p:spPr>
      </p:pic>
      <p:pic>
        <p:nvPicPr>
          <p:cNvPr id="5" name="Picture 4">
            <a:extLst>
              <a:ext uri="{FF2B5EF4-FFF2-40B4-BE49-F238E27FC236}">
                <a16:creationId xmlns:a16="http://schemas.microsoft.com/office/drawing/2014/main" xmlns="" id="{4A35B12B-E6F8-40F7-AD2A-EDB188393E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4679" y="703612"/>
            <a:ext cx="2695195" cy="1724005"/>
          </a:xfrm>
          <a:prstGeom prst="rect">
            <a:avLst/>
          </a:prstGeom>
        </p:spPr>
      </p:pic>
      <p:pic>
        <p:nvPicPr>
          <p:cNvPr id="6" name="Picture 5">
            <a:extLst>
              <a:ext uri="{FF2B5EF4-FFF2-40B4-BE49-F238E27FC236}">
                <a16:creationId xmlns:a16="http://schemas.microsoft.com/office/drawing/2014/main" xmlns="" id="{8F53C44F-54F4-4EA9-B926-4CAC9BDA609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842"/>
          <a:stretch/>
        </p:blipFill>
        <p:spPr>
          <a:xfrm>
            <a:off x="6096000" y="433070"/>
            <a:ext cx="2371568" cy="2119490"/>
          </a:xfrm>
          <a:prstGeom prst="rect">
            <a:avLst/>
          </a:prstGeom>
        </p:spPr>
      </p:pic>
      <p:pic>
        <p:nvPicPr>
          <p:cNvPr id="7" name="Picture 6">
            <a:extLst>
              <a:ext uri="{FF2B5EF4-FFF2-40B4-BE49-F238E27FC236}">
                <a16:creationId xmlns:a16="http://schemas.microsoft.com/office/drawing/2014/main" xmlns="" id="{1B9258B7-BA74-4737-80E9-E7830C519C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28113" y="650057"/>
            <a:ext cx="2639855" cy="1831113"/>
          </a:xfrm>
          <a:prstGeom prst="rect">
            <a:avLst/>
          </a:prstGeom>
        </p:spPr>
      </p:pic>
      <p:sp>
        <p:nvSpPr>
          <p:cNvPr id="8" name="文本框 9">
            <a:extLst>
              <a:ext uri="{FF2B5EF4-FFF2-40B4-BE49-F238E27FC236}">
                <a16:creationId xmlns:a16="http://schemas.microsoft.com/office/drawing/2014/main" xmlns="" id="{0C2C7433-01BD-497D-A47E-4683F92C8082}"/>
              </a:ext>
            </a:extLst>
          </p:cNvPr>
          <p:cNvSpPr txBox="1"/>
          <p:nvPr/>
        </p:nvSpPr>
        <p:spPr>
          <a:xfrm>
            <a:off x="1372150" y="3726"/>
            <a:ext cx="9295448" cy="646331"/>
          </a:xfrm>
          <a:prstGeom prst="rect">
            <a:avLst/>
          </a:prstGeom>
          <a:noFill/>
        </p:spPr>
        <p:txBody>
          <a:bodyPr wrap="square" rtlCol="0">
            <a:spAutoFit/>
          </a:bodyPr>
          <a:lstStyle/>
          <a:p>
            <a:pPr lvl="0" algn="ctr"/>
            <a:r>
              <a:rPr lang="en-US" sz="3600" b="1" kern="0" dirty="0" err="1">
                <a:solidFill>
                  <a:srgbClr val="00B050"/>
                </a:solidFill>
                <a:latin typeface="Calibri" panose="020F0502020204030204" pitchFamily="34" charset="0"/>
                <a:cs typeface="Calibri" panose="020F0502020204030204" pitchFamily="34" charset="0"/>
              </a:rPr>
              <a:t>Sắp</a:t>
            </a:r>
            <a:r>
              <a:rPr lang="en-US" sz="3600" b="1" kern="0" dirty="0">
                <a:solidFill>
                  <a:srgbClr val="00B050"/>
                </a:solidFill>
                <a:latin typeface="Calibri" panose="020F0502020204030204" pitchFamily="34" charset="0"/>
                <a:cs typeface="Calibri" panose="020F0502020204030204" pitchFamily="34" charset="0"/>
              </a:rPr>
              <a:t> </a:t>
            </a:r>
            <a:r>
              <a:rPr lang="en-US" sz="3600" b="1" kern="0" dirty="0" err="1">
                <a:solidFill>
                  <a:srgbClr val="00B050"/>
                </a:solidFill>
                <a:latin typeface="Calibri" panose="020F0502020204030204" pitchFamily="34" charset="0"/>
                <a:cs typeface="Calibri" panose="020F0502020204030204" pitchFamily="34" charset="0"/>
              </a:rPr>
              <a:t>xếp</a:t>
            </a:r>
            <a:r>
              <a:rPr lang="en-US" sz="3600" b="1" kern="0" dirty="0">
                <a:solidFill>
                  <a:srgbClr val="00B050"/>
                </a:solidFill>
                <a:latin typeface="Calibri" panose="020F0502020204030204" pitchFamily="34" charset="0"/>
                <a:cs typeface="Calibri" panose="020F0502020204030204" pitchFamily="34" charset="0"/>
              </a:rPr>
              <a:t> </a:t>
            </a:r>
            <a:r>
              <a:rPr lang="en-US" sz="3600" b="1" kern="0" dirty="0" err="1">
                <a:solidFill>
                  <a:srgbClr val="00B050"/>
                </a:solidFill>
                <a:latin typeface="Calibri" panose="020F0502020204030204" pitchFamily="34" charset="0"/>
                <a:cs typeface="Calibri" panose="020F0502020204030204" pitchFamily="34" charset="0"/>
              </a:rPr>
              <a:t>các</a:t>
            </a:r>
            <a:r>
              <a:rPr lang="en-US" sz="3600" b="1" kern="0" dirty="0">
                <a:solidFill>
                  <a:srgbClr val="00B050"/>
                </a:solidFill>
                <a:latin typeface="Calibri" panose="020F0502020204030204" pitchFamily="34" charset="0"/>
                <a:cs typeface="Calibri" panose="020F0502020204030204" pitchFamily="34" charset="0"/>
              </a:rPr>
              <a:t> </a:t>
            </a:r>
            <a:r>
              <a:rPr lang="en-US" sz="3600" b="1" kern="0" dirty="0" err="1">
                <a:solidFill>
                  <a:srgbClr val="00B050"/>
                </a:solidFill>
                <a:latin typeface="Calibri" panose="020F0502020204030204" pitchFamily="34" charset="0"/>
                <a:cs typeface="Calibri" panose="020F0502020204030204" pitchFamily="34" charset="0"/>
              </a:rPr>
              <a:t>tranh</a:t>
            </a:r>
            <a:r>
              <a:rPr lang="en-US" sz="3600" b="1" kern="0" dirty="0">
                <a:solidFill>
                  <a:srgbClr val="00B050"/>
                </a:solidFill>
                <a:latin typeface="Calibri" panose="020F0502020204030204" pitchFamily="34" charset="0"/>
                <a:cs typeface="Calibri" panose="020F0502020204030204" pitchFamily="34" charset="0"/>
              </a:rPr>
              <a:t> </a:t>
            </a:r>
            <a:r>
              <a:rPr lang="en-US" sz="3600" b="1" kern="0" dirty="0" err="1">
                <a:solidFill>
                  <a:srgbClr val="00B050"/>
                </a:solidFill>
                <a:latin typeface="Calibri" panose="020F0502020204030204" pitchFamily="34" charset="0"/>
                <a:cs typeface="Calibri" panose="020F0502020204030204" pitchFamily="34" charset="0"/>
              </a:rPr>
              <a:t>theo</a:t>
            </a:r>
            <a:r>
              <a:rPr lang="en-US" sz="3600" b="1" kern="0" dirty="0">
                <a:solidFill>
                  <a:srgbClr val="00B050"/>
                </a:solidFill>
                <a:latin typeface="Calibri" panose="020F0502020204030204" pitchFamily="34" charset="0"/>
                <a:cs typeface="Calibri" panose="020F0502020204030204" pitchFamily="34" charset="0"/>
              </a:rPr>
              <a:t> </a:t>
            </a:r>
            <a:r>
              <a:rPr lang="en-US" sz="3600" b="1" kern="0" dirty="0" err="1">
                <a:solidFill>
                  <a:srgbClr val="00B050"/>
                </a:solidFill>
                <a:latin typeface="Calibri" panose="020F0502020204030204" pitchFamily="34" charset="0"/>
                <a:cs typeface="Calibri" panose="020F0502020204030204" pitchFamily="34" charset="0"/>
              </a:rPr>
              <a:t>đúng</a:t>
            </a:r>
            <a:r>
              <a:rPr lang="en-US" sz="3600" b="1" kern="0" dirty="0">
                <a:solidFill>
                  <a:srgbClr val="00B050"/>
                </a:solidFill>
                <a:latin typeface="Calibri" panose="020F0502020204030204" pitchFamily="34" charset="0"/>
                <a:cs typeface="Calibri" panose="020F0502020204030204" pitchFamily="34" charset="0"/>
              </a:rPr>
              <a:t> </a:t>
            </a:r>
            <a:r>
              <a:rPr lang="en-US" sz="3600" b="1" kern="0" dirty="0" err="1">
                <a:solidFill>
                  <a:srgbClr val="00B050"/>
                </a:solidFill>
                <a:latin typeface="Calibri" panose="020F0502020204030204" pitchFamily="34" charset="0"/>
                <a:cs typeface="Calibri" panose="020F0502020204030204" pitchFamily="34" charset="0"/>
              </a:rPr>
              <a:t>thứ</a:t>
            </a:r>
            <a:r>
              <a:rPr lang="en-US" sz="3600" b="1" kern="0" dirty="0">
                <a:solidFill>
                  <a:srgbClr val="00B050"/>
                </a:solidFill>
                <a:latin typeface="Calibri" panose="020F0502020204030204" pitchFamily="34" charset="0"/>
                <a:cs typeface="Calibri" panose="020F0502020204030204" pitchFamily="34" charset="0"/>
              </a:rPr>
              <a:t> </a:t>
            </a:r>
            <a:r>
              <a:rPr lang="en-US" sz="3600" b="1" kern="0" dirty="0" err="1">
                <a:solidFill>
                  <a:srgbClr val="00B050"/>
                </a:solidFill>
                <a:latin typeface="Calibri" panose="020F0502020204030204" pitchFamily="34" charset="0"/>
                <a:cs typeface="Calibri" panose="020F0502020204030204" pitchFamily="34" charset="0"/>
              </a:rPr>
              <a:t>tự</a:t>
            </a:r>
            <a:r>
              <a:rPr lang="en-US" sz="3600" b="1" kern="0" dirty="0">
                <a:solidFill>
                  <a:srgbClr val="00B050"/>
                </a:solidFill>
                <a:latin typeface="Calibri" panose="020F0502020204030204" pitchFamily="34" charset="0"/>
                <a:cs typeface="Calibri" panose="020F0502020204030204" pitchFamily="34" charset="0"/>
              </a:rPr>
              <a:t> </a:t>
            </a:r>
            <a:r>
              <a:rPr lang="en-US" sz="3600" b="1" kern="0" dirty="0" err="1">
                <a:solidFill>
                  <a:srgbClr val="00B050"/>
                </a:solidFill>
                <a:latin typeface="Calibri" panose="020F0502020204030204" pitchFamily="34" charset="0"/>
                <a:cs typeface="Calibri" panose="020F0502020204030204" pitchFamily="34" charset="0"/>
              </a:rPr>
              <a:t>sự</a:t>
            </a:r>
            <a:r>
              <a:rPr lang="en-US" sz="3600" b="1" kern="0" dirty="0">
                <a:solidFill>
                  <a:srgbClr val="00B050"/>
                </a:solidFill>
                <a:latin typeface="Calibri" panose="020F0502020204030204" pitchFamily="34" charset="0"/>
                <a:cs typeface="Calibri" panose="020F0502020204030204" pitchFamily="34" charset="0"/>
              </a:rPr>
              <a:t> </a:t>
            </a:r>
            <a:r>
              <a:rPr lang="en-US" sz="3600" b="1" kern="0" dirty="0" err="1">
                <a:solidFill>
                  <a:srgbClr val="00B050"/>
                </a:solidFill>
                <a:latin typeface="Calibri" panose="020F0502020204030204" pitchFamily="34" charset="0"/>
                <a:cs typeface="Calibri" panose="020F0502020204030204" pitchFamily="34" charset="0"/>
              </a:rPr>
              <a:t>việc</a:t>
            </a:r>
            <a:r>
              <a:rPr lang="en-US" sz="3600" b="1" kern="0" dirty="0">
                <a:solidFill>
                  <a:srgbClr val="00B05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70714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3.33333E-6 -0.00833 L 0.00261 0.33241 " pathEditMode="relative" rAng="0" ptsTypes="AA">
                                      <p:cBhvr>
                                        <p:cTn id="13" dur="2000" fill="hold"/>
                                        <p:tgtEl>
                                          <p:spTgt spid="4"/>
                                        </p:tgtEl>
                                        <p:attrNameLst>
                                          <p:attrName>ppt_x</p:attrName>
                                          <p:attrName>ppt_y</p:attrName>
                                        </p:attrNameLst>
                                      </p:cBhvr>
                                      <p:rCtr x="130" y="17037"/>
                                    </p:animMotion>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nodeType="clickEffect">
                                  <p:stCondLst>
                                    <p:cond delay="0"/>
                                  </p:stCondLst>
                                  <p:childTnLst>
                                    <p:animMotion origin="layout" path="M 2.08333E-6 -0.00833 L -0.46276 0.31065 " pathEditMode="relative" rAng="0" ptsTypes="AA">
                                      <p:cBhvr>
                                        <p:cTn id="17" dur="2000" fill="hold"/>
                                        <p:tgtEl>
                                          <p:spTgt spid="7"/>
                                        </p:tgtEl>
                                        <p:attrNameLst>
                                          <p:attrName>ppt_x</p:attrName>
                                          <p:attrName>ppt_y</p:attrName>
                                        </p:attrNameLst>
                                      </p:cBhvr>
                                      <p:rCtr x="-23138" y="15949"/>
                                    </p:animMotion>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3.125E-6 -0.00833 L 0.22071 0.3007 " pathEditMode="relative" rAng="0" ptsTypes="AA">
                                      <p:cBhvr>
                                        <p:cTn id="21" dur="2000" fill="hold"/>
                                        <p:tgtEl>
                                          <p:spTgt spid="5"/>
                                        </p:tgtEl>
                                        <p:attrNameLst>
                                          <p:attrName>ppt_x</p:attrName>
                                          <p:attrName>ppt_y</p:attrName>
                                        </p:attrNameLst>
                                      </p:cBhvr>
                                      <p:rCtr x="11029" y="15440"/>
                                    </p:animMotion>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4.375E-6 -0.00833 L 0.24179 0.3007 " pathEditMode="relative" rAng="0" ptsTypes="AA">
                                      <p:cBhvr>
                                        <p:cTn id="25" dur="2000" fill="hold"/>
                                        <p:tgtEl>
                                          <p:spTgt spid="6"/>
                                        </p:tgtEl>
                                        <p:attrNameLst>
                                          <p:attrName>ppt_x</p:attrName>
                                          <p:attrName>ppt_y</p:attrName>
                                        </p:attrNameLst>
                                      </p:cBhvr>
                                      <p:rCtr x="12083" y="154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图片 10" descr="6ccb8bc6dbe83c6ae811819d70909b6f"/>
          <p:cNvPicPr>
            <a:picLocks noChangeAspect="1"/>
          </p:cNvPicPr>
          <p:nvPr/>
        </p:nvPicPr>
        <p:blipFill>
          <a:blip r:embed="rId3"/>
          <a:stretch>
            <a:fillRect/>
          </a:stretch>
        </p:blipFill>
        <p:spPr>
          <a:xfrm>
            <a:off x="-62230" y="3323590"/>
            <a:ext cx="12165965" cy="3552190"/>
          </a:xfrm>
          <a:prstGeom prst="rect">
            <a:avLst/>
          </a:prstGeom>
        </p:spPr>
      </p:pic>
      <p:pic>
        <p:nvPicPr>
          <p:cNvPr id="2" name="图片 1" descr="5b7e6729cdfb4"/>
          <p:cNvPicPr>
            <a:picLocks noChangeAspect="1"/>
          </p:cNvPicPr>
          <p:nvPr/>
        </p:nvPicPr>
        <p:blipFill>
          <a:blip r:embed="rId4"/>
          <a:stretch>
            <a:fillRect/>
          </a:stretch>
        </p:blipFill>
        <p:spPr>
          <a:xfrm>
            <a:off x="-2891155" y="-2712085"/>
            <a:ext cx="17612360" cy="12282170"/>
          </a:xfrm>
          <a:prstGeom prst="rect">
            <a:avLst/>
          </a:prstGeom>
        </p:spPr>
      </p:pic>
      <p:pic>
        <p:nvPicPr>
          <p:cNvPr id="9" name="图片 8" descr="6e3e461d6fe4261ffac34bab182ac1ed"/>
          <p:cNvPicPr>
            <a:picLocks noChangeAspect="1"/>
          </p:cNvPicPr>
          <p:nvPr/>
        </p:nvPicPr>
        <p:blipFill>
          <a:blip r:embed="rId5"/>
          <a:stretch>
            <a:fillRect/>
          </a:stretch>
        </p:blipFill>
        <p:spPr>
          <a:xfrm>
            <a:off x="768985" y="41910"/>
            <a:ext cx="8569960" cy="5057775"/>
          </a:xfrm>
          <a:prstGeom prst="rect">
            <a:avLst/>
          </a:prstGeom>
        </p:spPr>
      </p:pic>
      <p:sp>
        <p:nvSpPr>
          <p:cNvPr id="10" name="文本框 9"/>
          <p:cNvSpPr txBox="1"/>
          <p:nvPr/>
        </p:nvSpPr>
        <p:spPr>
          <a:xfrm>
            <a:off x="1625600" y="1490008"/>
            <a:ext cx="73152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Kể</a:t>
            </a:r>
            <a:r>
              <a:rPr kumimoji="0" lang="en-US" sz="6000" b="1" i="0" u="none" strike="noStrike" kern="0" cap="none" spc="0" normalizeH="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noProof="0" dirty="0" err="1">
                <a:ln>
                  <a:noFill/>
                </a:ln>
                <a:solidFill>
                  <a:srgbClr val="00B050"/>
                </a:solidFill>
                <a:effectLst/>
                <a:uLnTx/>
                <a:uFillTx/>
                <a:latin typeface="Calibri" panose="020F0502020204030204" pitchFamily="34" charset="0"/>
                <a:ea typeface="+mn-ea"/>
                <a:cs typeface="Calibri" panose="020F0502020204030204" pitchFamily="34" charset="0"/>
              </a:rPr>
              <a:t>từng</a:t>
            </a:r>
            <a:r>
              <a:rPr kumimoji="0" lang="en-US" sz="6000" b="1" i="0" u="none" strike="noStrike" kern="0" cap="none" spc="0" normalizeH="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noProof="0" dirty="0" err="1">
                <a:ln>
                  <a:noFill/>
                </a:ln>
                <a:solidFill>
                  <a:srgbClr val="00B050"/>
                </a:solidFill>
                <a:effectLst/>
                <a:uLnTx/>
                <a:uFillTx/>
                <a:latin typeface="Calibri" panose="020F0502020204030204" pitchFamily="34" charset="0"/>
                <a:ea typeface="+mn-ea"/>
                <a:cs typeface="Calibri" panose="020F0502020204030204" pitchFamily="34" charset="0"/>
              </a:rPr>
              <a:t>đoạn</a:t>
            </a:r>
            <a:r>
              <a:rPr kumimoji="0" lang="en-US" sz="6000" b="1" i="0" u="none" strike="noStrike" kern="0" cap="none" spc="0" normalizeH="0" noProof="0" dirty="0">
                <a:ln>
                  <a:noFill/>
                </a:ln>
                <a:solidFill>
                  <a:srgbClr val="00B05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noProof="0" dirty="0" err="1">
                <a:ln>
                  <a:noFill/>
                </a:ln>
                <a:solidFill>
                  <a:srgbClr val="00B050"/>
                </a:solidFill>
                <a:effectLst/>
                <a:uLnTx/>
                <a:uFillTx/>
                <a:latin typeface="Calibri" panose="020F0502020204030204" pitchFamily="34" charset="0"/>
                <a:ea typeface="+mn-ea"/>
                <a:cs typeface="Calibri" panose="020F0502020204030204" pitchFamily="34" charset="0"/>
              </a:rPr>
              <a:t>câu</a:t>
            </a:r>
            <a:r>
              <a:rPr kumimoji="0" lang="en-US" sz="6000" b="1" i="0" u="none" strike="noStrike" kern="0" cap="none" spc="0" normalizeH="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noProof="0" dirty="0" err="1">
                <a:ln>
                  <a:noFill/>
                </a:ln>
                <a:solidFill>
                  <a:srgbClr val="00B050"/>
                </a:solidFill>
                <a:effectLst/>
                <a:uLnTx/>
                <a:uFillTx/>
                <a:latin typeface="Calibri" panose="020F0502020204030204" pitchFamily="34" charset="0"/>
                <a:ea typeface="+mn-ea"/>
                <a:cs typeface="Calibri" panose="020F0502020204030204" pitchFamily="34" charset="0"/>
              </a:rPr>
              <a:t>chuyện</a:t>
            </a:r>
            <a:r>
              <a:rPr kumimoji="0" lang="en-US" sz="6000" b="1" i="0" u="none" strike="noStrike" kern="0" cap="none" spc="0" normalizeH="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noProof="0" dirty="0" err="1">
                <a:ln>
                  <a:noFill/>
                </a:ln>
                <a:solidFill>
                  <a:srgbClr val="00B050"/>
                </a:solidFill>
                <a:effectLst/>
                <a:uLnTx/>
                <a:uFillTx/>
                <a:latin typeface="Calibri" panose="020F0502020204030204" pitchFamily="34" charset="0"/>
                <a:ea typeface="+mn-ea"/>
                <a:cs typeface="Calibri" panose="020F0502020204030204" pitchFamily="34" charset="0"/>
              </a:rPr>
              <a:t>theo</a:t>
            </a:r>
            <a:r>
              <a:rPr kumimoji="0" lang="en-US" sz="6000" b="1" i="0" u="none" strike="noStrike" kern="0" cap="none" spc="0" normalizeH="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noProof="0" dirty="0" err="1">
                <a:ln>
                  <a:noFill/>
                </a:ln>
                <a:solidFill>
                  <a:srgbClr val="00B050"/>
                </a:solidFill>
                <a:effectLst/>
                <a:uLnTx/>
                <a:uFillTx/>
                <a:latin typeface="Calibri" panose="020F0502020204030204" pitchFamily="34" charset="0"/>
                <a:ea typeface="+mn-ea"/>
                <a:cs typeface="Calibri" panose="020F0502020204030204" pitchFamily="34" charset="0"/>
              </a:rPr>
              <a:t>tranh</a:t>
            </a:r>
            <a:endPar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xmlns="" id="{1008407E-03A6-4CEE-BA04-0B2810F875AD}"/>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8056" b="90000" l="10000" r="90000">
                        <a14:foregroundMark x1="37100" y1="8056" x2="40700" y2="11667"/>
                      </a14:backgroundRemoval>
                    </a14:imgEffect>
                  </a14:imgLayer>
                </a14:imgProps>
              </a:ext>
              <a:ext uri="{28A0092B-C50C-407E-A947-70E740481C1C}">
                <a14:useLocalDpi xmlns:a14="http://schemas.microsoft.com/office/drawing/2010/main" val="0"/>
              </a:ext>
            </a:extLst>
          </a:blip>
          <a:stretch>
            <a:fillRect/>
          </a:stretch>
        </p:blipFill>
        <p:spPr>
          <a:xfrm flipH="1">
            <a:off x="6451266" y="3387120"/>
            <a:ext cx="3829384" cy="4135735"/>
          </a:xfrm>
          <a:prstGeom prst="rect">
            <a:avLst/>
          </a:prstGeom>
        </p:spPr>
      </p:pic>
    </p:spTree>
    <p:extLst>
      <p:ext uri="{BB962C8B-B14F-4D97-AF65-F5344CB8AC3E}">
        <p14:creationId xmlns:p14="http://schemas.microsoft.com/office/powerpoint/2010/main" val="2050488277"/>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descr="6ccb8bc6dbe83c6ae811819d70909b6f"/>
          <p:cNvPicPr>
            <a:picLocks noChangeAspect="1"/>
          </p:cNvPicPr>
          <p:nvPr/>
        </p:nvPicPr>
        <p:blipFill>
          <a:blip r:embed="rId3"/>
          <a:stretch>
            <a:fillRect/>
          </a:stretch>
        </p:blipFill>
        <p:spPr>
          <a:xfrm>
            <a:off x="-8167" y="2875725"/>
            <a:ext cx="12673330" cy="4010660"/>
          </a:xfrm>
          <a:prstGeom prst="rect">
            <a:avLst/>
          </a:prstGeom>
        </p:spPr>
      </p:pic>
      <p:pic>
        <p:nvPicPr>
          <p:cNvPr id="7" name="图片 6" descr="5b7515855e095"/>
          <p:cNvPicPr>
            <a:picLocks noChangeAspect="1"/>
          </p:cNvPicPr>
          <p:nvPr/>
        </p:nvPicPr>
        <p:blipFill rotWithShape="1">
          <a:blip r:embed="rId4"/>
          <a:srcRect l="13815" t="-5543" r="18999"/>
          <a:stretch/>
        </p:blipFill>
        <p:spPr>
          <a:xfrm>
            <a:off x="12440020" y="847880"/>
            <a:ext cx="2583518" cy="2865823"/>
          </a:xfrm>
          <a:prstGeom prst="rect">
            <a:avLst/>
          </a:prstGeom>
        </p:spPr>
      </p:pic>
      <p:grpSp>
        <p:nvGrpSpPr>
          <p:cNvPr id="39" name="Group 38"/>
          <p:cNvGrpSpPr/>
          <p:nvPr/>
        </p:nvGrpSpPr>
        <p:grpSpPr>
          <a:xfrm>
            <a:off x="7056838" y="4444390"/>
            <a:ext cx="4583555" cy="2207768"/>
            <a:chOff x="7784893" y="649887"/>
            <a:chExt cx="4084289" cy="1837514"/>
          </a:xfrm>
        </p:grpSpPr>
        <p:grpSp>
          <p:nvGrpSpPr>
            <p:cNvPr id="40" name="Group 39"/>
            <p:cNvGrpSpPr/>
            <p:nvPr/>
          </p:nvGrpSpPr>
          <p:grpSpPr>
            <a:xfrm>
              <a:off x="7813265" y="649887"/>
              <a:ext cx="3874007" cy="1837514"/>
              <a:chOff x="4071960" y="1836415"/>
              <a:chExt cx="3022470" cy="1159015"/>
            </a:xfrm>
          </p:grpSpPr>
          <p:sp>
            <p:nvSpPr>
              <p:cNvPr id="42" name="Google Shape;1420;p53"/>
              <p:cNvSpPr/>
              <p:nvPr/>
            </p:nvSpPr>
            <p:spPr>
              <a:xfrm>
                <a:off x="4071960" y="1836415"/>
                <a:ext cx="3022470" cy="1146451"/>
              </a:xfrm>
              <a:custGeom>
                <a:avLst/>
                <a:gdLst/>
                <a:ahLst/>
                <a:cxnLst/>
                <a:rect l="l" t="t" r="r" b="b"/>
                <a:pathLst>
                  <a:path w="71631" h="35835" extrusionOk="0">
                    <a:moveTo>
                      <a:pt x="24555" y="0"/>
                    </a:moveTo>
                    <a:cubicBezTo>
                      <a:pt x="21999" y="0"/>
                      <a:pt x="19439" y="186"/>
                      <a:pt x="16943" y="753"/>
                    </a:cubicBezTo>
                    <a:cubicBezTo>
                      <a:pt x="13780" y="1451"/>
                      <a:pt x="10618" y="2991"/>
                      <a:pt x="8379" y="5373"/>
                    </a:cubicBezTo>
                    <a:cubicBezTo>
                      <a:pt x="8051" y="5476"/>
                      <a:pt x="7784" y="5558"/>
                      <a:pt x="7537" y="5722"/>
                    </a:cubicBezTo>
                    <a:cubicBezTo>
                      <a:pt x="1" y="10507"/>
                      <a:pt x="432" y="20611"/>
                      <a:pt x="5812" y="26772"/>
                    </a:cubicBezTo>
                    <a:cubicBezTo>
                      <a:pt x="11973" y="33877"/>
                      <a:pt x="21995" y="34986"/>
                      <a:pt x="30723" y="35582"/>
                    </a:cubicBezTo>
                    <a:cubicBezTo>
                      <a:pt x="32901" y="35743"/>
                      <a:pt x="35099" y="35835"/>
                      <a:pt x="37299" y="35835"/>
                    </a:cubicBezTo>
                    <a:cubicBezTo>
                      <a:pt x="44597" y="35835"/>
                      <a:pt x="51924" y="34831"/>
                      <a:pt x="58693" y="32070"/>
                    </a:cubicBezTo>
                    <a:cubicBezTo>
                      <a:pt x="62800" y="30448"/>
                      <a:pt x="66825" y="28066"/>
                      <a:pt x="69145" y="24205"/>
                    </a:cubicBezTo>
                    <a:cubicBezTo>
                      <a:pt x="71281" y="20529"/>
                      <a:pt x="71630" y="15826"/>
                      <a:pt x="69228" y="12150"/>
                    </a:cubicBezTo>
                    <a:cubicBezTo>
                      <a:pt x="67174" y="8885"/>
                      <a:pt x="63662" y="7098"/>
                      <a:pt x="60151" y="5722"/>
                    </a:cubicBezTo>
                    <a:cubicBezTo>
                      <a:pt x="55879" y="4264"/>
                      <a:pt x="51341" y="3320"/>
                      <a:pt x="46987" y="2478"/>
                    </a:cubicBezTo>
                    <a:cubicBezTo>
                      <a:pt x="41935" y="1533"/>
                      <a:pt x="36883" y="753"/>
                      <a:pt x="31831" y="342"/>
                    </a:cubicBezTo>
                    <a:cubicBezTo>
                      <a:pt x="29450" y="171"/>
                      <a:pt x="27004" y="0"/>
                      <a:pt x="24555" y="0"/>
                    </a:cubicBezTo>
                    <a:close/>
                  </a:path>
                </a:pathLst>
              </a:custGeom>
              <a:solidFill>
                <a:schemeClr val="accent4">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421;p53"/>
              <p:cNvSpPr/>
              <p:nvPr/>
            </p:nvSpPr>
            <p:spPr>
              <a:xfrm>
                <a:off x="4158629" y="1849009"/>
                <a:ext cx="2909809" cy="1146421"/>
              </a:xfrm>
              <a:custGeom>
                <a:avLst/>
                <a:gdLst/>
                <a:ahLst/>
                <a:cxnLst/>
                <a:rect l="l" t="t" r="r" b="b"/>
                <a:pathLst>
                  <a:path w="68961" h="34360" extrusionOk="0">
                    <a:moveTo>
                      <a:pt x="29793" y="627"/>
                    </a:moveTo>
                    <a:cubicBezTo>
                      <a:pt x="31042" y="627"/>
                      <a:pt x="32291" y="656"/>
                      <a:pt x="33536" y="708"/>
                    </a:cubicBezTo>
                    <a:cubicBezTo>
                      <a:pt x="39019" y="872"/>
                      <a:pt x="44666" y="1385"/>
                      <a:pt x="50149" y="2248"/>
                    </a:cubicBezTo>
                    <a:cubicBezTo>
                      <a:pt x="55612" y="3193"/>
                      <a:pt x="61444" y="4897"/>
                      <a:pt x="65120" y="9600"/>
                    </a:cubicBezTo>
                    <a:cubicBezTo>
                      <a:pt x="68960" y="14570"/>
                      <a:pt x="68550" y="20977"/>
                      <a:pt x="64340" y="25597"/>
                    </a:cubicBezTo>
                    <a:cubicBezTo>
                      <a:pt x="60417" y="30054"/>
                      <a:pt x="54421" y="31512"/>
                      <a:pt x="48855" y="32456"/>
                    </a:cubicBezTo>
                    <a:cubicBezTo>
                      <a:pt x="43610" y="33353"/>
                      <a:pt x="38244" y="33806"/>
                      <a:pt x="32898" y="33806"/>
                    </a:cubicBezTo>
                    <a:cubicBezTo>
                      <a:pt x="31630" y="33806"/>
                      <a:pt x="30364" y="33781"/>
                      <a:pt x="29100" y="33730"/>
                    </a:cubicBezTo>
                    <a:cubicBezTo>
                      <a:pt x="23699" y="33483"/>
                      <a:pt x="18134" y="33052"/>
                      <a:pt x="12917" y="31245"/>
                    </a:cubicBezTo>
                    <a:cubicBezTo>
                      <a:pt x="7619" y="29376"/>
                      <a:pt x="2485" y="25782"/>
                      <a:pt x="1109" y="19786"/>
                    </a:cubicBezTo>
                    <a:cubicBezTo>
                      <a:pt x="0" y="15432"/>
                      <a:pt x="1027" y="10627"/>
                      <a:pt x="3594" y="7115"/>
                    </a:cubicBezTo>
                    <a:cubicBezTo>
                      <a:pt x="11507" y="2147"/>
                      <a:pt x="20660" y="627"/>
                      <a:pt x="29793" y="627"/>
                    </a:cubicBezTo>
                    <a:close/>
                    <a:moveTo>
                      <a:pt x="30015" y="1"/>
                    </a:moveTo>
                    <a:cubicBezTo>
                      <a:pt x="21187" y="1"/>
                      <a:pt x="12367" y="1344"/>
                      <a:pt x="4621" y="5760"/>
                    </a:cubicBezTo>
                    <a:cubicBezTo>
                      <a:pt x="5134" y="5246"/>
                      <a:pt x="5730" y="4733"/>
                      <a:pt x="6325" y="4219"/>
                    </a:cubicBezTo>
                    <a:cubicBezTo>
                      <a:pt x="6486" y="4148"/>
                      <a:pt x="6367" y="3937"/>
                      <a:pt x="6226" y="3937"/>
                    </a:cubicBezTo>
                    <a:cubicBezTo>
                      <a:pt x="6204" y="3937"/>
                      <a:pt x="6182" y="3942"/>
                      <a:pt x="6161" y="3952"/>
                    </a:cubicBezTo>
                    <a:cubicBezTo>
                      <a:pt x="5216" y="4651"/>
                      <a:pt x="4374" y="5493"/>
                      <a:pt x="3676" y="6355"/>
                    </a:cubicBezTo>
                    <a:cubicBezTo>
                      <a:pt x="3081" y="6704"/>
                      <a:pt x="2485" y="7115"/>
                      <a:pt x="1890" y="7464"/>
                    </a:cubicBezTo>
                    <a:cubicBezTo>
                      <a:pt x="1675" y="7679"/>
                      <a:pt x="1805" y="8052"/>
                      <a:pt x="1993" y="8052"/>
                    </a:cubicBezTo>
                    <a:cubicBezTo>
                      <a:pt x="2038" y="8052"/>
                      <a:pt x="2088" y="8030"/>
                      <a:pt x="2136" y="7977"/>
                    </a:cubicBezTo>
                    <a:cubicBezTo>
                      <a:pt x="2403" y="7895"/>
                      <a:pt x="2567" y="7731"/>
                      <a:pt x="2731" y="7628"/>
                    </a:cubicBezTo>
                    <a:lnTo>
                      <a:pt x="2731" y="7628"/>
                    </a:lnTo>
                    <a:cubicBezTo>
                      <a:pt x="1109" y="10031"/>
                      <a:pt x="267" y="12947"/>
                      <a:pt x="164" y="15945"/>
                    </a:cubicBezTo>
                    <a:cubicBezTo>
                      <a:pt x="82" y="20895"/>
                      <a:pt x="2403" y="25351"/>
                      <a:pt x="6161" y="28267"/>
                    </a:cubicBezTo>
                    <a:cubicBezTo>
                      <a:pt x="10350" y="31594"/>
                      <a:pt x="15751" y="32888"/>
                      <a:pt x="20803" y="33565"/>
                    </a:cubicBezTo>
                    <a:cubicBezTo>
                      <a:pt x="24877" y="34101"/>
                      <a:pt x="28950" y="34359"/>
                      <a:pt x="33024" y="34359"/>
                    </a:cubicBezTo>
                    <a:cubicBezTo>
                      <a:pt x="36138" y="34359"/>
                      <a:pt x="39252" y="34208"/>
                      <a:pt x="42366" y="33915"/>
                    </a:cubicBezTo>
                    <a:cubicBezTo>
                      <a:pt x="48609" y="33216"/>
                      <a:pt x="55530" y="32456"/>
                      <a:pt x="61013" y="29027"/>
                    </a:cubicBezTo>
                    <a:cubicBezTo>
                      <a:pt x="65366" y="26378"/>
                      <a:pt x="68960" y="21490"/>
                      <a:pt x="68365" y="16028"/>
                    </a:cubicBezTo>
                    <a:cubicBezTo>
                      <a:pt x="67851" y="10811"/>
                      <a:pt x="63826" y="6602"/>
                      <a:pt x="59473" y="4384"/>
                    </a:cubicBezTo>
                    <a:cubicBezTo>
                      <a:pt x="53907" y="1652"/>
                      <a:pt x="47500" y="1221"/>
                      <a:pt x="41504" y="626"/>
                    </a:cubicBezTo>
                    <a:cubicBezTo>
                      <a:pt x="37732" y="257"/>
                      <a:pt x="33873" y="1"/>
                      <a:pt x="30015"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1" name="Rectangle 40"/>
            <p:cNvSpPr/>
            <p:nvPr/>
          </p:nvSpPr>
          <p:spPr>
            <a:xfrm>
              <a:off x="7784893" y="1043488"/>
              <a:ext cx="4084289" cy="1152724"/>
            </a:xfrm>
            <a:prstGeom prst="rect">
              <a:avLst/>
            </a:prstGeom>
          </p:spPr>
          <p:txBody>
            <a:bodyPr wrap="square">
              <a:spAutoFit/>
            </a:bodyPr>
            <a:lstStyle/>
            <a:p>
              <a:pPr lvl="0" algn="ctr"/>
              <a:r>
                <a:rPr lang="en-US" sz="2800" b="1" kern="0" dirty="0" err="1">
                  <a:solidFill>
                    <a:prstClr val="black"/>
                  </a:solidFill>
                  <a:latin typeface="Calibri" panose="020F0502020204030204" pitchFamily="34" charset="0"/>
                  <a:cs typeface="Calibri" panose="020F0502020204030204" pitchFamily="34" charset="0"/>
                </a:rPr>
                <a:t>Chú</a:t>
              </a:r>
              <a:r>
                <a:rPr lang="en-US" sz="2800" b="1" kern="0" dirty="0">
                  <a:solidFill>
                    <a:prstClr val="black"/>
                  </a:solidFill>
                  <a:latin typeface="Calibri" panose="020F0502020204030204" pitchFamily="34" charset="0"/>
                  <a:cs typeface="Calibri" panose="020F0502020204030204" pitchFamily="34" charset="0"/>
                </a:rPr>
                <a:t> ý </a:t>
              </a:r>
              <a:r>
                <a:rPr lang="en-US" sz="2800" b="1" kern="0" dirty="0" err="1">
                  <a:solidFill>
                    <a:prstClr val="black"/>
                  </a:solidFill>
                  <a:latin typeface="Calibri" panose="020F0502020204030204" pitchFamily="34" charset="0"/>
                  <a:cs typeface="Calibri" panose="020F0502020204030204" pitchFamily="34" charset="0"/>
                </a:rPr>
                <a:t>sử</a:t>
              </a:r>
              <a:r>
                <a:rPr lang="en-US" sz="2800" b="1" kern="0" dirty="0">
                  <a:solidFill>
                    <a:prstClr val="black"/>
                  </a:solidFill>
                  <a:latin typeface="Calibri" panose="020F0502020204030204" pitchFamily="34" charset="0"/>
                  <a:cs typeface="Calibri" panose="020F0502020204030204" pitchFamily="34" charset="0"/>
                </a:rPr>
                <a:t> </a:t>
              </a:r>
              <a:r>
                <a:rPr lang="en-US" sz="2800" b="1" kern="0" dirty="0" err="1">
                  <a:solidFill>
                    <a:prstClr val="black"/>
                  </a:solidFill>
                  <a:latin typeface="Calibri" panose="020F0502020204030204" pitchFamily="34" charset="0"/>
                  <a:cs typeface="Calibri" panose="020F0502020204030204" pitchFamily="34" charset="0"/>
                </a:rPr>
                <a:t>dụng</a:t>
              </a:r>
              <a:r>
                <a:rPr lang="en-US" sz="2800" b="1" kern="0" dirty="0">
                  <a:solidFill>
                    <a:prstClr val="black"/>
                  </a:solidFill>
                  <a:latin typeface="Calibri" panose="020F0502020204030204" pitchFamily="34" charset="0"/>
                  <a:cs typeface="Calibri" panose="020F0502020204030204" pitchFamily="34" charset="0"/>
                </a:rPr>
                <a:t> </a:t>
              </a:r>
              <a:r>
                <a:rPr lang="en-US" sz="2800" b="1" kern="0" dirty="0" err="1">
                  <a:solidFill>
                    <a:prstClr val="black"/>
                  </a:solidFill>
                  <a:latin typeface="Calibri" panose="020F0502020204030204" pitchFamily="34" charset="0"/>
                  <a:cs typeface="Calibri" panose="020F0502020204030204" pitchFamily="34" charset="0"/>
                </a:rPr>
                <a:t>ánh</a:t>
              </a:r>
              <a:r>
                <a:rPr lang="en-US" sz="2800" b="1" kern="0" dirty="0">
                  <a:solidFill>
                    <a:prstClr val="black"/>
                  </a:solidFill>
                  <a:latin typeface="Calibri" panose="020F0502020204030204" pitchFamily="34" charset="0"/>
                  <a:cs typeface="Calibri" panose="020F0502020204030204" pitchFamily="34" charset="0"/>
                </a:rPr>
                <a:t> </a:t>
              </a:r>
              <a:r>
                <a:rPr lang="en-US" sz="2800" b="1" kern="0" dirty="0" err="1">
                  <a:solidFill>
                    <a:prstClr val="black"/>
                  </a:solidFill>
                  <a:latin typeface="Calibri" panose="020F0502020204030204" pitchFamily="34" charset="0"/>
                  <a:cs typeface="Calibri" panose="020F0502020204030204" pitchFamily="34" charset="0"/>
                </a:rPr>
                <a:t>mắt</a:t>
              </a:r>
              <a:r>
                <a:rPr lang="en-US" sz="2800" b="1" kern="0" dirty="0">
                  <a:solidFill>
                    <a:prstClr val="black"/>
                  </a:solidFill>
                  <a:latin typeface="Calibri" panose="020F0502020204030204" pitchFamily="34" charset="0"/>
                  <a:cs typeface="Calibri" panose="020F0502020204030204" pitchFamily="34" charset="0"/>
                </a:rPr>
                <a:t>, </a:t>
              </a:r>
              <a:r>
                <a:rPr lang="en-US" sz="2800" b="1" kern="0" dirty="0" err="1">
                  <a:solidFill>
                    <a:prstClr val="black"/>
                  </a:solidFill>
                  <a:latin typeface="Calibri" panose="020F0502020204030204" pitchFamily="34" charset="0"/>
                  <a:cs typeface="Calibri" panose="020F0502020204030204" pitchFamily="34" charset="0"/>
                </a:rPr>
                <a:t>cử</a:t>
              </a:r>
              <a:r>
                <a:rPr lang="en-US" sz="2800" b="1" kern="0" dirty="0">
                  <a:solidFill>
                    <a:prstClr val="black"/>
                  </a:solidFill>
                  <a:latin typeface="Calibri" panose="020F0502020204030204" pitchFamily="34" charset="0"/>
                  <a:cs typeface="Calibri" panose="020F0502020204030204" pitchFamily="34" charset="0"/>
                </a:rPr>
                <a:t> </a:t>
              </a:r>
              <a:r>
                <a:rPr lang="en-US" sz="2800" b="1" kern="0" dirty="0" err="1">
                  <a:solidFill>
                    <a:prstClr val="black"/>
                  </a:solidFill>
                  <a:latin typeface="Calibri" panose="020F0502020204030204" pitchFamily="34" charset="0"/>
                  <a:cs typeface="Calibri" panose="020F0502020204030204" pitchFamily="34" charset="0"/>
                </a:rPr>
                <a:t>chỉ</a:t>
              </a:r>
              <a:r>
                <a:rPr lang="en-US" sz="2800" b="1" kern="0" dirty="0">
                  <a:solidFill>
                    <a:prstClr val="black"/>
                  </a:solidFill>
                  <a:latin typeface="Calibri" panose="020F0502020204030204" pitchFamily="34" charset="0"/>
                  <a:cs typeface="Calibri" panose="020F0502020204030204" pitchFamily="34" charset="0"/>
                </a:rPr>
                <a:t> </a:t>
              </a:r>
              <a:r>
                <a:rPr lang="en-US" sz="2800" b="1" kern="0" dirty="0" err="1">
                  <a:solidFill>
                    <a:prstClr val="black"/>
                  </a:solidFill>
                  <a:latin typeface="Calibri" panose="020F0502020204030204" pitchFamily="34" charset="0"/>
                  <a:cs typeface="Calibri" panose="020F0502020204030204" pitchFamily="34" charset="0"/>
                </a:rPr>
                <a:t>khi</a:t>
              </a:r>
              <a:r>
                <a:rPr lang="en-US" sz="2800" b="1" kern="0" dirty="0">
                  <a:solidFill>
                    <a:prstClr val="black"/>
                  </a:solidFill>
                  <a:latin typeface="Calibri" panose="020F0502020204030204" pitchFamily="34" charset="0"/>
                  <a:cs typeface="Calibri" panose="020F0502020204030204" pitchFamily="34" charset="0"/>
                </a:rPr>
                <a:t> </a:t>
              </a:r>
              <a:r>
                <a:rPr lang="en-US" sz="2800" b="1" kern="0" dirty="0" err="1">
                  <a:solidFill>
                    <a:prstClr val="black"/>
                  </a:solidFill>
                  <a:latin typeface="Calibri" panose="020F0502020204030204" pitchFamily="34" charset="0"/>
                  <a:cs typeface="Calibri" panose="020F0502020204030204" pitchFamily="34" charset="0"/>
                </a:rPr>
                <a:t>kể</a:t>
              </a:r>
              <a:r>
                <a:rPr lang="en-US" sz="2800" b="1" kern="0" dirty="0">
                  <a:solidFill>
                    <a:prstClr val="black"/>
                  </a:solidFill>
                  <a:latin typeface="Calibri" panose="020F0502020204030204" pitchFamily="34" charset="0"/>
                  <a:cs typeface="Calibri" panose="020F0502020204030204" pitchFamily="34" charset="0"/>
                </a:rPr>
                <a:t>, </a:t>
              </a:r>
              <a:r>
                <a:rPr lang="en-US" sz="2800" b="1" kern="0" dirty="0" err="1">
                  <a:solidFill>
                    <a:prstClr val="black"/>
                  </a:solidFill>
                  <a:latin typeface="Calibri" panose="020F0502020204030204" pitchFamily="34" charset="0"/>
                  <a:cs typeface="Calibri" panose="020F0502020204030204" pitchFamily="34" charset="0"/>
                </a:rPr>
                <a:t>phân</a:t>
              </a:r>
              <a:r>
                <a:rPr lang="en-US" sz="2800" b="1" kern="0" dirty="0">
                  <a:solidFill>
                    <a:prstClr val="black"/>
                  </a:solidFill>
                  <a:latin typeface="Calibri" panose="020F0502020204030204" pitchFamily="34" charset="0"/>
                  <a:cs typeface="Calibri" panose="020F0502020204030204" pitchFamily="34" charset="0"/>
                </a:rPr>
                <a:t> </a:t>
              </a:r>
              <a:r>
                <a:rPr lang="en-US" sz="2800" b="1" kern="0" dirty="0" err="1">
                  <a:solidFill>
                    <a:prstClr val="black"/>
                  </a:solidFill>
                  <a:latin typeface="Calibri" panose="020F0502020204030204" pitchFamily="34" charset="0"/>
                  <a:cs typeface="Calibri" panose="020F0502020204030204" pitchFamily="34" charset="0"/>
                </a:rPr>
                <a:t>biệt</a:t>
              </a:r>
              <a:r>
                <a:rPr lang="en-US" sz="2800" b="1" kern="0" dirty="0">
                  <a:solidFill>
                    <a:prstClr val="black"/>
                  </a:solidFill>
                  <a:latin typeface="Calibri" panose="020F0502020204030204" pitchFamily="34" charset="0"/>
                  <a:cs typeface="Calibri" panose="020F0502020204030204" pitchFamily="34" charset="0"/>
                </a:rPr>
                <a:t> </a:t>
              </a:r>
              <a:r>
                <a:rPr lang="en-US" sz="2800" b="1" kern="0" dirty="0" err="1">
                  <a:solidFill>
                    <a:prstClr val="black"/>
                  </a:solidFill>
                  <a:latin typeface="Calibri" panose="020F0502020204030204" pitchFamily="34" charset="0"/>
                  <a:cs typeface="Calibri" panose="020F0502020204030204" pitchFamily="34" charset="0"/>
                </a:rPr>
                <a:t>giọng</a:t>
              </a:r>
              <a:r>
                <a:rPr lang="en-US" sz="2800" b="1" kern="0" dirty="0">
                  <a:solidFill>
                    <a:prstClr val="black"/>
                  </a:solidFill>
                  <a:latin typeface="Calibri" panose="020F0502020204030204" pitchFamily="34" charset="0"/>
                  <a:cs typeface="Calibri" panose="020F0502020204030204" pitchFamily="34" charset="0"/>
                </a:rPr>
                <a:t> </a:t>
              </a:r>
              <a:r>
                <a:rPr lang="en-US" sz="2800" b="1" kern="0" dirty="0" err="1">
                  <a:solidFill>
                    <a:prstClr val="black"/>
                  </a:solidFill>
                  <a:latin typeface="Calibri" panose="020F0502020204030204" pitchFamily="34" charset="0"/>
                  <a:cs typeface="Calibri" panose="020F0502020204030204" pitchFamily="34" charset="0"/>
                </a:rPr>
                <a:t>các</a:t>
              </a:r>
              <a:r>
                <a:rPr lang="en-US" sz="2800" b="1" kern="0" dirty="0">
                  <a:solidFill>
                    <a:prstClr val="black"/>
                  </a:solidFill>
                  <a:latin typeface="Calibri" panose="020F0502020204030204" pitchFamily="34" charset="0"/>
                  <a:cs typeface="Calibri" panose="020F0502020204030204" pitchFamily="34" charset="0"/>
                </a:rPr>
                <a:t> </a:t>
              </a:r>
              <a:r>
                <a:rPr lang="en-US" sz="2800" b="1" kern="0" dirty="0" err="1">
                  <a:solidFill>
                    <a:prstClr val="black"/>
                  </a:solidFill>
                  <a:latin typeface="Calibri" panose="020F0502020204030204" pitchFamily="34" charset="0"/>
                  <a:cs typeface="Calibri" panose="020F0502020204030204" pitchFamily="34" charset="0"/>
                </a:rPr>
                <a:t>nhân</a:t>
              </a:r>
              <a:r>
                <a:rPr lang="en-US" sz="2800" b="1" kern="0" dirty="0">
                  <a:solidFill>
                    <a:prstClr val="black"/>
                  </a:solidFill>
                  <a:latin typeface="Calibri" panose="020F0502020204030204" pitchFamily="34" charset="0"/>
                  <a:cs typeface="Calibri" panose="020F0502020204030204" pitchFamily="34" charset="0"/>
                </a:rPr>
                <a:t> </a:t>
              </a:r>
              <a:r>
                <a:rPr lang="en-US" sz="2800" b="1" kern="0" dirty="0" err="1">
                  <a:solidFill>
                    <a:prstClr val="black"/>
                  </a:solidFill>
                  <a:latin typeface="Calibri" panose="020F0502020204030204" pitchFamily="34" charset="0"/>
                  <a:cs typeface="Calibri" panose="020F0502020204030204" pitchFamily="34" charset="0"/>
                </a:rPr>
                <a:t>vật</a:t>
              </a:r>
              <a:r>
                <a:rPr lang="en-US" sz="2800" b="1" kern="0" dirty="0">
                  <a:solidFill>
                    <a:prstClr val="black"/>
                  </a:solidFill>
                  <a:latin typeface="Calibri" panose="020F0502020204030204" pitchFamily="34" charset="0"/>
                  <a:cs typeface="Calibri" panose="020F0502020204030204" pitchFamily="34" charset="0"/>
                </a:rPr>
                <a:t>. </a:t>
              </a:r>
              <a:endParaRPr kumimoji="0" lang="en-US" sz="28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44" name="Google Shape;1414;p52"/>
          <p:cNvSpPr/>
          <p:nvPr/>
        </p:nvSpPr>
        <p:spPr>
          <a:xfrm rot="18172184" flipH="1">
            <a:off x="7844195" y="1451459"/>
            <a:ext cx="546663" cy="1198202"/>
          </a:xfrm>
          <a:custGeom>
            <a:avLst/>
            <a:gdLst/>
            <a:ahLst/>
            <a:cxnLst/>
            <a:rect l="l" t="t" r="r" b="b"/>
            <a:pathLst>
              <a:path w="12651" h="21856" extrusionOk="0">
                <a:moveTo>
                  <a:pt x="10782" y="19711"/>
                </a:moveTo>
                <a:cubicBezTo>
                  <a:pt x="11029" y="19957"/>
                  <a:pt x="11296" y="20224"/>
                  <a:pt x="11542" y="20553"/>
                </a:cubicBezTo>
                <a:cubicBezTo>
                  <a:pt x="11296" y="20470"/>
                  <a:pt x="11111" y="20388"/>
                  <a:pt x="10864" y="20306"/>
                </a:cubicBezTo>
                <a:cubicBezTo>
                  <a:pt x="10782" y="20142"/>
                  <a:pt x="10597" y="19957"/>
                  <a:pt x="10515" y="19793"/>
                </a:cubicBezTo>
                <a:lnTo>
                  <a:pt x="10597" y="19793"/>
                </a:lnTo>
                <a:cubicBezTo>
                  <a:pt x="10680" y="19793"/>
                  <a:pt x="10782" y="19793"/>
                  <a:pt x="10782" y="19711"/>
                </a:cubicBezTo>
                <a:close/>
                <a:moveTo>
                  <a:pt x="6982" y="1"/>
                </a:moveTo>
                <a:cubicBezTo>
                  <a:pt x="6963" y="1"/>
                  <a:pt x="6943" y="6"/>
                  <a:pt x="6921" y="16"/>
                </a:cubicBezTo>
                <a:cubicBezTo>
                  <a:pt x="2568" y="1824"/>
                  <a:pt x="1" y="6875"/>
                  <a:pt x="843" y="11496"/>
                </a:cubicBezTo>
                <a:cubicBezTo>
                  <a:pt x="1787" y="16712"/>
                  <a:pt x="5812" y="19279"/>
                  <a:pt x="10433" y="20737"/>
                </a:cubicBezTo>
                <a:cubicBezTo>
                  <a:pt x="10433" y="20819"/>
                  <a:pt x="10433" y="20819"/>
                  <a:pt x="10515" y="20819"/>
                </a:cubicBezTo>
                <a:cubicBezTo>
                  <a:pt x="10515" y="20902"/>
                  <a:pt x="10597" y="20984"/>
                  <a:pt x="10597" y="20984"/>
                </a:cubicBezTo>
                <a:cubicBezTo>
                  <a:pt x="10084" y="21169"/>
                  <a:pt x="9571" y="21251"/>
                  <a:pt x="8975" y="21333"/>
                </a:cubicBezTo>
                <a:cubicBezTo>
                  <a:pt x="8652" y="21409"/>
                  <a:pt x="8786" y="21855"/>
                  <a:pt x="9069" y="21855"/>
                </a:cubicBezTo>
                <a:cubicBezTo>
                  <a:pt x="9092" y="21855"/>
                  <a:pt x="9115" y="21852"/>
                  <a:pt x="9139" y="21846"/>
                </a:cubicBezTo>
                <a:cubicBezTo>
                  <a:pt x="9838" y="21764"/>
                  <a:pt x="10515" y="21682"/>
                  <a:pt x="11111" y="21579"/>
                </a:cubicBezTo>
                <a:cubicBezTo>
                  <a:pt x="11166" y="21610"/>
                  <a:pt x="11220" y="21622"/>
                  <a:pt x="11270" y="21622"/>
                </a:cubicBezTo>
                <a:cubicBezTo>
                  <a:pt x="11387" y="21622"/>
                  <a:pt x="11484" y="21555"/>
                  <a:pt x="11542" y="21497"/>
                </a:cubicBezTo>
                <a:cubicBezTo>
                  <a:pt x="11809" y="21497"/>
                  <a:pt x="12055" y="21415"/>
                  <a:pt x="12405" y="21415"/>
                </a:cubicBezTo>
                <a:cubicBezTo>
                  <a:pt x="12569" y="21333"/>
                  <a:pt x="12651" y="21066"/>
                  <a:pt x="12569" y="20984"/>
                </a:cubicBezTo>
                <a:cubicBezTo>
                  <a:pt x="11891" y="19875"/>
                  <a:pt x="11111" y="19012"/>
                  <a:pt x="10002" y="18417"/>
                </a:cubicBezTo>
                <a:cubicBezTo>
                  <a:pt x="9959" y="18402"/>
                  <a:pt x="9915" y="18396"/>
                  <a:pt x="9872" y="18396"/>
                </a:cubicBezTo>
                <a:cubicBezTo>
                  <a:pt x="9672" y="18396"/>
                  <a:pt x="9503" y="18546"/>
                  <a:pt x="9571" y="18766"/>
                </a:cubicBezTo>
                <a:cubicBezTo>
                  <a:pt x="9571" y="18930"/>
                  <a:pt x="9653" y="19115"/>
                  <a:pt x="9653" y="19197"/>
                </a:cubicBezTo>
                <a:cubicBezTo>
                  <a:pt x="9406" y="19279"/>
                  <a:pt x="9324" y="19526"/>
                  <a:pt x="9488" y="19711"/>
                </a:cubicBezTo>
                <a:cubicBezTo>
                  <a:pt x="9571" y="19793"/>
                  <a:pt x="9571" y="19875"/>
                  <a:pt x="9653" y="19957"/>
                </a:cubicBezTo>
                <a:cubicBezTo>
                  <a:pt x="5895" y="18499"/>
                  <a:pt x="2568" y="16363"/>
                  <a:pt x="1541" y="12092"/>
                </a:cubicBezTo>
                <a:cubicBezTo>
                  <a:pt x="247" y="7204"/>
                  <a:pt x="2896" y="2768"/>
                  <a:pt x="7004" y="283"/>
                </a:cubicBezTo>
                <a:cubicBezTo>
                  <a:pt x="7164" y="212"/>
                  <a:pt x="7108" y="1"/>
                  <a:pt x="6982" y="1"/>
                </a:cubicBezTo>
                <a:close/>
              </a:path>
            </a:pathLst>
          </a:custGeom>
          <a:solidFill>
            <a:srgbClr val="0029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414;p52"/>
          <p:cNvSpPr/>
          <p:nvPr/>
        </p:nvSpPr>
        <p:spPr>
          <a:xfrm rot="17984190" flipH="1">
            <a:off x="8585791" y="3379779"/>
            <a:ext cx="546663" cy="1689742"/>
          </a:xfrm>
          <a:custGeom>
            <a:avLst/>
            <a:gdLst/>
            <a:ahLst/>
            <a:cxnLst/>
            <a:rect l="l" t="t" r="r" b="b"/>
            <a:pathLst>
              <a:path w="12651" h="21856" extrusionOk="0">
                <a:moveTo>
                  <a:pt x="10782" y="19711"/>
                </a:moveTo>
                <a:cubicBezTo>
                  <a:pt x="11029" y="19957"/>
                  <a:pt x="11296" y="20224"/>
                  <a:pt x="11542" y="20553"/>
                </a:cubicBezTo>
                <a:cubicBezTo>
                  <a:pt x="11296" y="20470"/>
                  <a:pt x="11111" y="20388"/>
                  <a:pt x="10864" y="20306"/>
                </a:cubicBezTo>
                <a:cubicBezTo>
                  <a:pt x="10782" y="20142"/>
                  <a:pt x="10597" y="19957"/>
                  <a:pt x="10515" y="19793"/>
                </a:cubicBezTo>
                <a:lnTo>
                  <a:pt x="10597" y="19793"/>
                </a:lnTo>
                <a:cubicBezTo>
                  <a:pt x="10680" y="19793"/>
                  <a:pt x="10782" y="19793"/>
                  <a:pt x="10782" y="19711"/>
                </a:cubicBezTo>
                <a:close/>
                <a:moveTo>
                  <a:pt x="6982" y="1"/>
                </a:moveTo>
                <a:cubicBezTo>
                  <a:pt x="6963" y="1"/>
                  <a:pt x="6943" y="6"/>
                  <a:pt x="6921" y="16"/>
                </a:cubicBezTo>
                <a:cubicBezTo>
                  <a:pt x="2568" y="1824"/>
                  <a:pt x="1" y="6875"/>
                  <a:pt x="843" y="11496"/>
                </a:cubicBezTo>
                <a:cubicBezTo>
                  <a:pt x="1787" y="16712"/>
                  <a:pt x="5812" y="19279"/>
                  <a:pt x="10433" y="20737"/>
                </a:cubicBezTo>
                <a:cubicBezTo>
                  <a:pt x="10433" y="20819"/>
                  <a:pt x="10433" y="20819"/>
                  <a:pt x="10515" y="20819"/>
                </a:cubicBezTo>
                <a:cubicBezTo>
                  <a:pt x="10515" y="20902"/>
                  <a:pt x="10597" y="20984"/>
                  <a:pt x="10597" y="20984"/>
                </a:cubicBezTo>
                <a:cubicBezTo>
                  <a:pt x="10084" y="21169"/>
                  <a:pt x="9571" y="21251"/>
                  <a:pt x="8975" y="21333"/>
                </a:cubicBezTo>
                <a:cubicBezTo>
                  <a:pt x="8652" y="21409"/>
                  <a:pt x="8786" y="21855"/>
                  <a:pt x="9069" y="21855"/>
                </a:cubicBezTo>
                <a:cubicBezTo>
                  <a:pt x="9092" y="21855"/>
                  <a:pt x="9115" y="21852"/>
                  <a:pt x="9139" y="21846"/>
                </a:cubicBezTo>
                <a:cubicBezTo>
                  <a:pt x="9838" y="21764"/>
                  <a:pt x="10515" y="21682"/>
                  <a:pt x="11111" y="21579"/>
                </a:cubicBezTo>
                <a:cubicBezTo>
                  <a:pt x="11166" y="21610"/>
                  <a:pt x="11220" y="21622"/>
                  <a:pt x="11270" y="21622"/>
                </a:cubicBezTo>
                <a:cubicBezTo>
                  <a:pt x="11387" y="21622"/>
                  <a:pt x="11484" y="21555"/>
                  <a:pt x="11542" y="21497"/>
                </a:cubicBezTo>
                <a:cubicBezTo>
                  <a:pt x="11809" y="21497"/>
                  <a:pt x="12055" y="21415"/>
                  <a:pt x="12405" y="21415"/>
                </a:cubicBezTo>
                <a:cubicBezTo>
                  <a:pt x="12569" y="21333"/>
                  <a:pt x="12651" y="21066"/>
                  <a:pt x="12569" y="20984"/>
                </a:cubicBezTo>
                <a:cubicBezTo>
                  <a:pt x="11891" y="19875"/>
                  <a:pt x="11111" y="19012"/>
                  <a:pt x="10002" y="18417"/>
                </a:cubicBezTo>
                <a:cubicBezTo>
                  <a:pt x="9959" y="18402"/>
                  <a:pt x="9915" y="18396"/>
                  <a:pt x="9872" y="18396"/>
                </a:cubicBezTo>
                <a:cubicBezTo>
                  <a:pt x="9672" y="18396"/>
                  <a:pt x="9503" y="18546"/>
                  <a:pt x="9571" y="18766"/>
                </a:cubicBezTo>
                <a:cubicBezTo>
                  <a:pt x="9571" y="18930"/>
                  <a:pt x="9653" y="19115"/>
                  <a:pt x="9653" y="19197"/>
                </a:cubicBezTo>
                <a:cubicBezTo>
                  <a:pt x="9406" y="19279"/>
                  <a:pt x="9324" y="19526"/>
                  <a:pt x="9488" y="19711"/>
                </a:cubicBezTo>
                <a:cubicBezTo>
                  <a:pt x="9571" y="19793"/>
                  <a:pt x="9571" y="19875"/>
                  <a:pt x="9653" y="19957"/>
                </a:cubicBezTo>
                <a:cubicBezTo>
                  <a:pt x="5895" y="18499"/>
                  <a:pt x="2568" y="16363"/>
                  <a:pt x="1541" y="12092"/>
                </a:cubicBezTo>
                <a:cubicBezTo>
                  <a:pt x="247" y="7204"/>
                  <a:pt x="2896" y="2768"/>
                  <a:pt x="7004" y="283"/>
                </a:cubicBezTo>
                <a:cubicBezTo>
                  <a:pt x="7164" y="212"/>
                  <a:pt x="7108" y="1"/>
                  <a:pt x="6982" y="1"/>
                </a:cubicBezTo>
                <a:close/>
              </a:path>
            </a:pathLst>
          </a:custGeom>
          <a:solidFill>
            <a:srgbClr val="0029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 name="Group 45"/>
          <p:cNvGrpSpPr/>
          <p:nvPr/>
        </p:nvGrpSpPr>
        <p:grpSpPr>
          <a:xfrm>
            <a:off x="6680793" y="378685"/>
            <a:ext cx="3174094" cy="1345125"/>
            <a:chOff x="551940" y="772411"/>
            <a:chExt cx="3174094" cy="1345125"/>
          </a:xfrm>
        </p:grpSpPr>
        <p:sp>
          <p:nvSpPr>
            <p:cNvPr id="47" name="Google Shape;1410;p52"/>
            <p:cNvSpPr/>
            <p:nvPr/>
          </p:nvSpPr>
          <p:spPr>
            <a:xfrm>
              <a:off x="626807" y="780516"/>
              <a:ext cx="3099227" cy="1337020"/>
            </a:xfrm>
            <a:custGeom>
              <a:avLst/>
              <a:gdLst/>
              <a:ahLst/>
              <a:cxnLst/>
              <a:rect l="l" t="t" r="r" b="b"/>
              <a:pathLst>
                <a:path w="68961" h="34360" extrusionOk="0">
                  <a:moveTo>
                    <a:pt x="29793" y="627"/>
                  </a:moveTo>
                  <a:cubicBezTo>
                    <a:pt x="31042" y="627"/>
                    <a:pt x="32291" y="656"/>
                    <a:pt x="33536" y="708"/>
                  </a:cubicBezTo>
                  <a:cubicBezTo>
                    <a:pt x="39019" y="872"/>
                    <a:pt x="44666" y="1385"/>
                    <a:pt x="50149" y="2248"/>
                  </a:cubicBezTo>
                  <a:cubicBezTo>
                    <a:pt x="55612" y="3193"/>
                    <a:pt x="61444" y="4897"/>
                    <a:pt x="65120" y="9600"/>
                  </a:cubicBezTo>
                  <a:cubicBezTo>
                    <a:pt x="68960" y="14570"/>
                    <a:pt x="68550" y="20977"/>
                    <a:pt x="64340" y="25597"/>
                  </a:cubicBezTo>
                  <a:cubicBezTo>
                    <a:pt x="60417" y="30054"/>
                    <a:pt x="54421" y="31512"/>
                    <a:pt x="48855" y="32456"/>
                  </a:cubicBezTo>
                  <a:cubicBezTo>
                    <a:pt x="43610" y="33353"/>
                    <a:pt x="38244" y="33806"/>
                    <a:pt x="32898" y="33806"/>
                  </a:cubicBezTo>
                  <a:cubicBezTo>
                    <a:pt x="31630" y="33806"/>
                    <a:pt x="30364" y="33781"/>
                    <a:pt x="29100" y="33730"/>
                  </a:cubicBezTo>
                  <a:cubicBezTo>
                    <a:pt x="23699" y="33483"/>
                    <a:pt x="18134" y="33052"/>
                    <a:pt x="12917" y="31245"/>
                  </a:cubicBezTo>
                  <a:cubicBezTo>
                    <a:pt x="7619" y="29376"/>
                    <a:pt x="2485" y="25782"/>
                    <a:pt x="1109" y="19786"/>
                  </a:cubicBezTo>
                  <a:cubicBezTo>
                    <a:pt x="0" y="15432"/>
                    <a:pt x="1027" y="10627"/>
                    <a:pt x="3594" y="7115"/>
                  </a:cubicBezTo>
                  <a:cubicBezTo>
                    <a:pt x="11507" y="2147"/>
                    <a:pt x="20660" y="627"/>
                    <a:pt x="29793" y="627"/>
                  </a:cubicBezTo>
                  <a:close/>
                  <a:moveTo>
                    <a:pt x="30015" y="1"/>
                  </a:moveTo>
                  <a:cubicBezTo>
                    <a:pt x="21187" y="1"/>
                    <a:pt x="12367" y="1344"/>
                    <a:pt x="4621" y="5760"/>
                  </a:cubicBezTo>
                  <a:cubicBezTo>
                    <a:pt x="5134" y="5246"/>
                    <a:pt x="5730" y="4733"/>
                    <a:pt x="6325" y="4219"/>
                  </a:cubicBezTo>
                  <a:cubicBezTo>
                    <a:pt x="6486" y="4148"/>
                    <a:pt x="6367" y="3937"/>
                    <a:pt x="6226" y="3937"/>
                  </a:cubicBezTo>
                  <a:cubicBezTo>
                    <a:pt x="6204" y="3937"/>
                    <a:pt x="6182" y="3942"/>
                    <a:pt x="6161" y="3952"/>
                  </a:cubicBezTo>
                  <a:cubicBezTo>
                    <a:pt x="5216" y="4651"/>
                    <a:pt x="4374" y="5493"/>
                    <a:pt x="3676" y="6355"/>
                  </a:cubicBezTo>
                  <a:cubicBezTo>
                    <a:pt x="3081" y="6704"/>
                    <a:pt x="2485" y="7115"/>
                    <a:pt x="1890" y="7464"/>
                  </a:cubicBezTo>
                  <a:cubicBezTo>
                    <a:pt x="1675" y="7679"/>
                    <a:pt x="1805" y="8052"/>
                    <a:pt x="1993" y="8052"/>
                  </a:cubicBezTo>
                  <a:cubicBezTo>
                    <a:pt x="2038" y="8052"/>
                    <a:pt x="2088" y="8030"/>
                    <a:pt x="2136" y="7977"/>
                  </a:cubicBezTo>
                  <a:cubicBezTo>
                    <a:pt x="2403" y="7895"/>
                    <a:pt x="2567" y="7731"/>
                    <a:pt x="2731" y="7628"/>
                  </a:cubicBezTo>
                  <a:lnTo>
                    <a:pt x="2731" y="7628"/>
                  </a:lnTo>
                  <a:cubicBezTo>
                    <a:pt x="1109" y="10031"/>
                    <a:pt x="267" y="12947"/>
                    <a:pt x="164" y="15945"/>
                  </a:cubicBezTo>
                  <a:cubicBezTo>
                    <a:pt x="82" y="20895"/>
                    <a:pt x="2403" y="25351"/>
                    <a:pt x="6161" y="28267"/>
                  </a:cubicBezTo>
                  <a:cubicBezTo>
                    <a:pt x="10350" y="31594"/>
                    <a:pt x="15751" y="32888"/>
                    <a:pt x="20803" y="33565"/>
                  </a:cubicBezTo>
                  <a:cubicBezTo>
                    <a:pt x="24877" y="34101"/>
                    <a:pt x="28950" y="34359"/>
                    <a:pt x="33024" y="34359"/>
                  </a:cubicBezTo>
                  <a:cubicBezTo>
                    <a:pt x="36138" y="34359"/>
                    <a:pt x="39252" y="34208"/>
                    <a:pt x="42366" y="33915"/>
                  </a:cubicBezTo>
                  <a:cubicBezTo>
                    <a:pt x="48609" y="33216"/>
                    <a:pt x="55530" y="32456"/>
                    <a:pt x="61013" y="29027"/>
                  </a:cubicBezTo>
                  <a:cubicBezTo>
                    <a:pt x="65366" y="26378"/>
                    <a:pt x="68960" y="21490"/>
                    <a:pt x="68365" y="16028"/>
                  </a:cubicBezTo>
                  <a:cubicBezTo>
                    <a:pt x="67851" y="10811"/>
                    <a:pt x="63826" y="6602"/>
                    <a:pt x="59473" y="4384"/>
                  </a:cubicBezTo>
                  <a:cubicBezTo>
                    <a:pt x="53907" y="1652"/>
                    <a:pt x="47500" y="1221"/>
                    <a:pt x="41504" y="626"/>
                  </a:cubicBezTo>
                  <a:cubicBezTo>
                    <a:pt x="37732" y="257"/>
                    <a:pt x="33873" y="1"/>
                    <a:pt x="30015" y="1"/>
                  </a:cubicBezTo>
                  <a:close/>
                </a:path>
              </a:pathLst>
            </a:custGeom>
            <a:solidFill>
              <a:srgbClr val="0029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8" name="Group 47"/>
            <p:cNvGrpSpPr/>
            <p:nvPr/>
          </p:nvGrpSpPr>
          <p:grpSpPr>
            <a:xfrm>
              <a:off x="551940" y="772411"/>
              <a:ext cx="3135832" cy="1324455"/>
              <a:chOff x="928541" y="2096866"/>
              <a:chExt cx="3135832" cy="1324455"/>
            </a:xfrm>
          </p:grpSpPr>
          <p:sp>
            <p:nvSpPr>
              <p:cNvPr id="49" name="Google Shape;1409;p52"/>
              <p:cNvSpPr/>
              <p:nvPr/>
            </p:nvSpPr>
            <p:spPr>
              <a:xfrm>
                <a:off x="928541" y="2096866"/>
                <a:ext cx="3135832" cy="1324455"/>
              </a:xfrm>
              <a:custGeom>
                <a:avLst/>
                <a:gdLst/>
                <a:ahLst/>
                <a:cxnLst/>
                <a:rect l="l" t="t" r="r" b="b"/>
                <a:pathLst>
                  <a:path w="71631" h="35835" extrusionOk="0">
                    <a:moveTo>
                      <a:pt x="24555" y="0"/>
                    </a:moveTo>
                    <a:cubicBezTo>
                      <a:pt x="21999" y="0"/>
                      <a:pt x="19439" y="186"/>
                      <a:pt x="16943" y="753"/>
                    </a:cubicBezTo>
                    <a:cubicBezTo>
                      <a:pt x="13780" y="1451"/>
                      <a:pt x="10618" y="2991"/>
                      <a:pt x="8379" y="5373"/>
                    </a:cubicBezTo>
                    <a:cubicBezTo>
                      <a:pt x="8051" y="5476"/>
                      <a:pt x="7784" y="5558"/>
                      <a:pt x="7537" y="5722"/>
                    </a:cubicBezTo>
                    <a:cubicBezTo>
                      <a:pt x="1" y="10507"/>
                      <a:pt x="432" y="20611"/>
                      <a:pt x="5812" y="26772"/>
                    </a:cubicBezTo>
                    <a:cubicBezTo>
                      <a:pt x="11973" y="33877"/>
                      <a:pt x="21995" y="34986"/>
                      <a:pt x="30723" y="35582"/>
                    </a:cubicBezTo>
                    <a:cubicBezTo>
                      <a:pt x="32901" y="35743"/>
                      <a:pt x="35099" y="35835"/>
                      <a:pt x="37299" y="35835"/>
                    </a:cubicBezTo>
                    <a:cubicBezTo>
                      <a:pt x="44597" y="35835"/>
                      <a:pt x="51924" y="34831"/>
                      <a:pt x="58693" y="32070"/>
                    </a:cubicBezTo>
                    <a:cubicBezTo>
                      <a:pt x="62800" y="30448"/>
                      <a:pt x="66825" y="28066"/>
                      <a:pt x="69145" y="24205"/>
                    </a:cubicBezTo>
                    <a:cubicBezTo>
                      <a:pt x="71281" y="20529"/>
                      <a:pt x="71630" y="15826"/>
                      <a:pt x="69228" y="12150"/>
                    </a:cubicBezTo>
                    <a:cubicBezTo>
                      <a:pt x="67174" y="8885"/>
                      <a:pt x="63662" y="7098"/>
                      <a:pt x="60151" y="5722"/>
                    </a:cubicBezTo>
                    <a:cubicBezTo>
                      <a:pt x="55879" y="4264"/>
                      <a:pt x="51341" y="3320"/>
                      <a:pt x="46987" y="2478"/>
                    </a:cubicBezTo>
                    <a:cubicBezTo>
                      <a:pt x="41935" y="1533"/>
                      <a:pt x="36883" y="753"/>
                      <a:pt x="31831" y="342"/>
                    </a:cubicBezTo>
                    <a:cubicBezTo>
                      <a:pt x="29450" y="171"/>
                      <a:pt x="27004" y="0"/>
                      <a:pt x="24555" y="0"/>
                    </a:cubicBezTo>
                    <a:close/>
                  </a:path>
                </a:pathLst>
              </a:custGeom>
              <a:solidFill>
                <a:srgbClr val="9DDD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Rectangle 49"/>
              <p:cNvSpPr/>
              <p:nvPr/>
            </p:nvSpPr>
            <p:spPr>
              <a:xfrm>
                <a:off x="1158206" y="2460379"/>
                <a:ext cx="273183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Quan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sát</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tranh</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grpSp>
        <p:nvGrpSpPr>
          <p:cNvPr id="51" name="Group 50"/>
          <p:cNvGrpSpPr/>
          <p:nvPr/>
        </p:nvGrpSpPr>
        <p:grpSpPr>
          <a:xfrm>
            <a:off x="6680793" y="2522898"/>
            <a:ext cx="3772352" cy="1569814"/>
            <a:chOff x="3876247" y="735258"/>
            <a:chExt cx="3772352" cy="1569814"/>
          </a:xfrm>
        </p:grpSpPr>
        <p:grpSp>
          <p:nvGrpSpPr>
            <p:cNvPr id="52" name="Group 51"/>
            <p:cNvGrpSpPr/>
            <p:nvPr/>
          </p:nvGrpSpPr>
          <p:grpSpPr>
            <a:xfrm>
              <a:off x="3876247" y="735258"/>
              <a:ext cx="3772352" cy="1542903"/>
              <a:chOff x="4071960" y="1836415"/>
              <a:chExt cx="3022470" cy="1159015"/>
            </a:xfrm>
          </p:grpSpPr>
          <p:sp>
            <p:nvSpPr>
              <p:cNvPr id="54" name="Google Shape;1420;p53"/>
              <p:cNvSpPr/>
              <p:nvPr/>
            </p:nvSpPr>
            <p:spPr>
              <a:xfrm>
                <a:off x="4071960" y="1836415"/>
                <a:ext cx="3022470" cy="1146451"/>
              </a:xfrm>
              <a:custGeom>
                <a:avLst/>
                <a:gdLst/>
                <a:ahLst/>
                <a:cxnLst/>
                <a:rect l="l" t="t" r="r" b="b"/>
                <a:pathLst>
                  <a:path w="71631" h="35835" extrusionOk="0">
                    <a:moveTo>
                      <a:pt x="24555" y="0"/>
                    </a:moveTo>
                    <a:cubicBezTo>
                      <a:pt x="21999" y="0"/>
                      <a:pt x="19439" y="186"/>
                      <a:pt x="16943" y="753"/>
                    </a:cubicBezTo>
                    <a:cubicBezTo>
                      <a:pt x="13780" y="1451"/>
                      <a:pt x="10618" y="2991"/>
                      <a:pt x="8379" y="5373"/>
                    </a:cubicBezTo>
                    <a:cubicBezTo>
                      <a:pt x="8051" y="5476"/>
                      <a:pt x="7784" y="5558"/>
                      <a:pt x="7537" y="5722"/>
                    </a:cubicBezTo>
                    <a:cubicBezTo>
                      <a:pt x="1" y="10507"/>
                      <a:pt x="432" y="20611"/>
                      <a:pt x="5812" y="26772"/>
                    </a:cubicBezTo>
                    <a:cubicBezTo>
                      <a:pt x="11973" y="33877"/>
                      <a:pt x="21995" y="34986"/>
                      <a:pt x="30723" y="35582"/>
                    </a:cubicBezTo>
                    <a:cubicBezTo>
                      <a:pt x="32901" y="35743"/>
                      <a:pt x="35099" y="35835"/>
                      <a:pt x="37299" y="35835"/>
                    </a:cubicBezTo>
                    <a:cubicBezTo>
                      <a:pt x="44597" y="35835"/>
                      <a:pt x="51924" y="34831"/>
                      <a:pt x="58693" y="32070"/>
                    </a:cubicBezTo>
                    <a:cubicBezTo>
                      <a:pt x="62800" y="30448"/>
                      <a:pt x="66825" y="28066"/>
                      <a:pt x="69145" y="24205"/>
                    </a:cubicBezTo>
                    <a:cubicBezTo>
                      <a:pt x="71281" y="20529"/>
                      <a:pt x="71630" y="15826"/>
                      <a:pt x="69228" y="12150"/>
                    </a:cubicBezTo>
                    <a:cubicBezTo>
                      <a:pt x="67174" y="8885"/>
                      <a:pt x="63662" y="7098"/>
                      <a:pt x="60151" y="5722"/>
                    </a:cubicBezTo>
                    <a:cubicBezTo>
                      <a:pt x="55879" y="4264"/>
                      <a:pt x="51341" y="3320"/>
                      <a:pt x="46987" y="2478"/>
                    </a:cubicBezTo>
                    <a:cubicBezTo>
                      <a:pt x="41935" y="1533"/>
                      <a:pt x="36883" y="753"/>
                      <a:pt x="31831" y="342"/>
                    </a:cubicBezTo>
                    <a:cubicBezTo>
                      <a:pt x="29450" y="171"/>
                      <a:pt x="27004" y="0"/>
                      <a:pt x="24555" y="0"/>
                    </a:cubicBezTo>
                    <a:close/>
                  </a:path>
                </a:pathLst>
              </a:custGeom>
              <a:solidFill>
                <a:srgbClr val="FFCF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1421;p53"/>
              <p:cNvSpPr/>
              <p:nvPr/>
            </p:nvSpPr>
            <p:spPr>
              <a:xfrm>
                <a:off x="4158629" y="1849009"/>
                <a:ext cx="2909809" cy="1146421"/>
              </a:xfrm>
              <a:custGeom>
                <a:avLst/>
                <a:gdLst/>
                <a:ahLst/>
                <a:cxnLst/>
                <a:rect l="l" t="t" r="r" b="b"/>
                <a:pathLst>
                  <a:path w="68961" h="34360" extrusionOk="0">
                    <a:moveTo>
                      <a:pt x="29793" y="627"/>
                    </a:moveTo>
                    <a:cubicBezTo>
                      <a:pt x="31042" y="627"/>
                      <a:pt x="32291" y="656"/>
                      <a:pt x="33536" y="708"/>
                    </a:cubicBezTo>
                    <a:cubicBezTo>
                      <a:pt x="39019" y="872"/>
                      <a:pt x="44666" y="1385"/>
                      <a:pt x="50149" y="2248"/>
                    </a:cubicBezTo>
                    <a:cubicBezTo>
                      <a:pt x="55612" y="3193"/>
                      <a:pt x="61444" y="4897"/>
                      <a:pt x="65120" y="9600"/>
                    </a:cubicBezTo>
                    <a:cubicBezTo>
                      <a:pt x="68960" y="14570"/>
                      <a:pt x="68550" y="20977"/>
                      <a:pt x="64340" y="25597"/>
                    </a:cubicBezTo>
                    <a:cubicBezTo>
                      <a:pt x="60417" y="30054"/>
                      <a:pt x="54421" y="31512"/>
                      <a:pt x="48855" y="32456"/>
                    </a:cubicBezTo>
                    <a:cubicBezTo>
                      <a:pt x="43610" y="33353"/>
                      <a:pt x="38244" y="33806"/>
                      <a:pt x="32898" y="33806"/>
                    </a:cubicBezTo>
                    <a:cubicBezTo>
                      <a:pt x="31630" y="33806"/>
                      <a:pt x="30364" y="33781"/>
                      <a:pt x="29100" y="33730"/>
                    </a:cubicBezTo>
                    <a:cubicBezTo>
                      <a:pt x="23699" y="33483"/>
                      <a:pt x="18134" y="33052"/>
                      <a:pt x="12917" y="31245"/>
                    </a:cubicBezTo>
                    <a:cubicBezTo>
                      <a:pt x="7619" y="29376"/>
                      <a:pt x="2485" y="25782"/>
                      <a:pt x="1109" y="19786"/>
                    </a:cubicBezTo>
                    <a:cubicBezTo>
                      <a:pt x="0" y="15432"/>
                      <a:pt x="1027" y="10627"/>
                      <a:pt x="3594" y="7115"/>
                    </a:cubicBezTo>
                    <a:cubicBezTo>
                      <a:pt x="11507" y="2147"/>
                      <a:pt x="20660" y="627"/>
                      <a:pt x="29793" y="627"/>
                    </a:cubicBezTo>
                    <a:close/>
                    <a:moveTo>
                      <a:pt x="30015" y="1"/>
                    </a:moveTo>
                    <a:cubicBezTo>
                      <a:pt x="21187" y="1"/>
                      <a:pt x="12367" y="1344"/>
                      <a:pt x="4621" y="5760"/>
                    </a:cubicBezTo>
                    <a:cubicBezTo>
                      <a:pt x="5134" y="5246"/>
                      <a:pt x="5730" y="4733"/>
                      <a:pt x="6325" y="4219"/>
                    </a:cubicBezTo>
                    <a:cubicBezTo>
                      <a:pt x="6486" y="4148"/>
                      <a:pt x="6367" y="3937"/>
                      <a:pt x="6226" y="3937"/>
                    </a:cubicBezTo>
                    <a:cubicBezTo>
                      <a:pt x="6204" y="3937"/>
                      <a:pt x="6182" y="3942"/>
                      <a:pt x="6161" y="3952"/>
                    </a:cubicBezTo>
                    <a:cubicBezTo>
                      <a:pt x="5216" y="4651"/>
                      <a:pt x="4374" y="5493"/>
                      <a:pt x="3676" y="6355"/>
                    </a:cubicBezTo>
                    <a:cubicBezTo>
                      <a:pt x="3081" y="6704"/>
                      <a:pt x="2485" y="7115"/>
                      <a:pt x="1890" y="7464"/>
                    </a:cubicBezTo>
                    <a:cubicBezTo>
                      <a:pt x="1675" y="7679"/>
                      <a:pt x="1805" y="8052"/>
                      <a:pt x="1993" y="8052"/>
                    </a:cubicBezTo>
                    <a:cubicBezTo>
                      <a:pt x="2038" y="8052"/>
                      <a:pt x="2088" y="8030"/>
                      <a:pt x="2136" y="7977"/>
                    </a:cubicBezTo>
                    <a:cubicBezTo>
                      <a:pt x="2403" y="7895"/>
                      <a:pt x="2567" y="7731"/>
                      <a:pt x="2731" y="7628"/>
                    </a:cubicBezTo>
                    <a:lnTo>
                      <a:pt x="2731" y="7628"/>
                    </a:lnTo>
                    <a:cubicBezTo>
                      <a:pt x="1109" y="10031"/>
                      <a:pt x="267" y="12947"/>
                      <a:pt x="164" y="15945"/>
                    </a:cubicBezTo>
                    <a:cubicBezTo>
                      <a:pt x="82" y="20895"/>
                      <a:pt x="2403" y="25351"/>
                      <a:pt x="6161" y="28267"/>
                    </a:cubicBezTo>
                    <a:cubicBezTo>
                      <a:pt x="10350" y="31594"/>
                      <a:pt x="15751" y="32888"/>
                      <a:pt x="20803" y="33565"/>
                    </a:cubicBezTo>
                    <a:cubicBezTo>
                      <a:pt x="24877" y="34101"/>
                      <a:pt x="28950" y="34359"/>
                      <a:pt x="33024" y="34359"/>
                    </a:cubicBezTo>
                    <a:cubicBezTo>
                      <a:pt x="36138" y="34359"/>
                      <a:pt x="39252" y="34208"/>
                      <a:pt x="42366" y="33915"/>
                    </a:cubicBezTo>
                    <a:cubicBezTo>
                      <a:pt x="48609" y="33216"/>
                      <a:pt x="55530" y="32456"/>
                      <a:pt x="61013" y="29027"/>
                    </a:cubicBezTo>
                    <a:cubicBezTo>
                      <a:pt x="65366" y="26378"/>
                      <a:pt x="68960" y="21490"/>
                      <a:pt x="68365" y="16028"/>
                    </a:cubicBezTo>
                    <a:cubicBezTo>
                      <a:pt x="67851" y="10811"/>
                      <a:pt x="63826" y="6602"/>
                      <a:pt x="59473" y="4384"/>
                    </a:cubicBezTo>
                    <a:cubicBezTo>
                      <a:pt x="53907" y="1652"/>
                      <a:pt x="47500" y="1221"/>
                      <a:pt x="41504" y="626"/>
                    </a:cubicBezTo>
                    <a:cubicBezTo>
                      <a:pt x="37732" y="257"/>
                      <a:pt x="33873" y="1"/>
                      <a:pt x="30015" y="1"/>
                    </a:cubicBezTo>
                    <a:close/>
                  </a:path>
                </a:pathLst>
              </a:custGeom>
              <a:solidFill>
                <a:srgbClr val="FF82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3" name="Rectangle 52"/>
            <p:cNvSpPr/>
            <p:nvPr/>
          </p:nvSpPr>
          <p:spPr>
            <a:xfrm>
              <a:off x="4209777" y="920077"/>
              <a:ext cx="3048646" cy="1384995"/>
            </a:xfrm>
            <a:prstGeom prst="rect">
              <a:avLst/>
            </a:prstGeom>
          </p:spPr>
          <p:txBody>
            <a:bodyPr wrap="square">
              <a:spAutoFit/>
            </a:bodyPr>
            <a:lstStyle/>
            <a:p>
              <a:pPr lvl="0" algn="ctr"/>
              <a:r>
                <a:rPr lang="en-US" sz="2800" b="1" kern="0" dirty="0">
                  <a:solidFill>
                    <a:prstClr val="black"/>
                  </a:solidFill>
                  <a:latin typeface="Calibri" panose="020F0502020204030204" pitchFamily="34" charset="0"/>
                  <a:cs typeface="Calibri" panose="020F0502020204030204" pitchFamily="34" charset="0"/>
                </a:rPr>
                <a:t>K</a:t>
              </a:r>
              <a:r>
                <a:rPr lang="vi-VN" sz="2800" b="1" kern="0" dirty="0">
                  <a:solidFill>
                    <a:prstClr val="black"/>
                  </a:solidFill>
                  <a:latin typeface="Calibri" panose="020F0502020204030204" pitchFamily="34" charset="0"/>
                  <a:cs typeface="Calibri" panose="020F0502020204030204" pitchFamily="34" charset="0"/>
                </a:rPr>
                <a:t>ể lại từng đoạn của câu chuyện trước lớp</a:t>
              </a:r>
              <a:endParaRPr kumimoji="0" lang="en-US" sz="28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33" name="TextBox 32">
            <a:extLst>
              <a:ext uri="{FF2B5EF4-FFF2-40B4-BE49-F238E27FC236}">
                <a16:creationId xmlns:a16="http://schemas.microsoft.com/office/drawing/2014/main" xmlns="" id="{4D1C99DA-11DE-46CE-8496-3C3D17444C8C}"/>
              </a:ext>
            </a:extLst>
          </p:cNvPr>
          <p:cNvSpPr txBox="1"/>
          <p:nvPr/>
        </p:nvSpPr>
        <p:spPr>
          <a:xfrm>
            <a:off x="1433573" y="267178"/>
            <a:ext cx="416854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Pattaya" panose="00000500000000000000" pitchFamily="2" charset="-34"/>
                <a:ea typeface="+mn-ea"/>
                <a:cs typeface="Pattaya" panose="00000500000000000000" pitchFamily="2" charset="-34"/>
              </a:rPr>
              <a:t>Mẹ</a:t>
            </a:r>
            <a:r>
              <a:rPr kumimoji="0" lang="en-US" sz="4400" b="0" i="0" u="none" strike="noStrike" kern="1200" cap="none" spc="0" normalizeH="0" baseline="0" noProof="0" dirty="0">
                <a:ln>
                  <a:noFill/>
                </a:ln>
                <a:solidFill>
                  <a:srgbClr val="FF0000"/>
                </a:solidFill>
                <a:effectLst/>
                <a:uLnTx/>
                <a:uFillTx/>
                <a:latin typeface="Pattaya" panose="00000500000000000000" pitchFamily="2" charset="-34"/>
                <a:ea typeface="+mn-ea"/>
                <a:cs typeface="Pattaya" panose="00000500000000000000" pitchFamily="2" charset="-34"/>
              </a:rPr>
              <a:t> </a:t>
            </a:r>
            <a:r>
              <a:rPr kumimoji="0" lang="en-US" sz="4400" b="0" i="0" u="none" strike="noStrike" kern="1200" cap="none" spc="0" normalizeH="0" baseline="0" noProof="0" dirty="0" err="1">
                <a:ln>
                  <a:noFill/>
                </a:ln>
                <a:solidFill>
                  <a:srgbClr val="FF0000"/>
                </a:solidFill>
                <a:effectLst/>
                <a:uLnTx/>
                <a:uFillTx/>
                <a:latin typeface="Pattaya" panose="00000500000000000000" pitchFamily="2" charset="-34"/>
                <a:ea typeface="+mn-ea"/>
                <a:cs typeface="Pattaya" panose="00000500000000000000" pitchFamily="2" charset="-34"/>
              </a:rPr>
              <a:t>của</a:t>
            </a:r>
            <a:r>
              <a:rPr kumimoji="0" lang="en-US" sz="4400" b="0" i="0" u="none" strike="noStrike" kern="1200" cap="none" spc="0" normalizeH="0" baseline="0" noProof="0" dirty="0">
                <a:ln>
                  <a:noFill/>
                </a:ln>
                <a:solidFill>
                  <a:srgbClr val="FF0000"/>
                </a:solidFill>
                <a:effectLst/>
                <a:uLnTx/>
                <a:uFillTx/>
                <a:latin typeface="Pattaya" panose="00000500000000000000" pitchFamily="2" charset="-34"/>
                <a:ea typeface="+mn-ea"/>
                <a:cs typeface="Pattaya" panose="00000500000000000000" pitchFamily="2" charset="-34"/>
              </a:rPr>
              <a:t> </a:t>
            </a:r>
            <a:r>
              <a:rPr kumimoji="0" lang="en-US" sz="4400" b="0" i="0" u="none" strike="noStrike" kern="1200" cap="none" spc="0" normalizeH="0" baseline="0" noProof="0" dirty="0" err="1">
                <a:ln>
                  <a:noFill/>
                </a:ln>
                <a:solidFill>
                  <a:srgbClr val="FF0000"/>
                </a:solidFill>
                <a:effectLst/>
                <a:uLnTx/>
                <a:uFillTx/>
                <a:latin typeface="Pattaya" panose="00000500000000000000" pitchFamily="2" charset="-34"/>
                <a:ea typeface="+mn-ea"/>
                <a:cs typeface="Pattaya" panose="00000500000000000000" pitchFamily="2" charset="-34"/>
              </a:rPr>
              <a:t>Oanh</a:t>
            </a:r>
            <a:endParaRPr kumimoji="0" lang="en-US" sz="4400" b="0" i="0" u="none" strike="noStrike" kern="1200" cap="none" spc="0" normalizeH="0" baseline="0" noProof="0" dirty="0">
              <a:ln>
                <a:noFill/>
              </a:ln>
              <a:solidFill>
                <a:srgbClr val="FF0000"/>
              </a:solidFill>
              <a:effectLst/>
              <a:uLnTx/>
              <a:uFillTx/>
              <a:latin typeface="Pattaya" panose="00000500000000000000" pitchFamily="2" charset="-34"/>
              <a:ea typeface="+mn-ea"/>
              <a:cs typeface="Pattaya" panose="00000500000000000000" pitchFamily="2" charset="-34"/>
            </a:endParaRPr>
          </a:p>
        </p:txBody>
      </p:sp>
      <p:sp>
        <p:nvSpPr>
          <p:cNvPr id="34" name="Rectangle 33">
            <a:extLst>
              <a:ext uri="{FF2B5EF4-FFF2-40B4-BE49-F238E27FC236}">
                <a16:creationId xmlns:a16="http://schemas.microsoft.com/office/drawing/2014/main" xmlns="" id="{8EEE8943-FDBC-49E8-841B-92DAC7C7F9D3}"/>
              </a:ext>
            </a:extLst>
          </p:cNvPr>
          <p:cNvSpPr/>
          <p:nvPr/>
        </p:nvSpPr>
        <p:spPr>
          <a:xfrm>
            <a:off x="4680030" y="5723441"/>
            <a:ext cx="233429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a:t>
            </a:r>
            <a:r>
              <a:rPr kumimoji="0" lang="en-US" sz="2800" b="0"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Hoàng</a:t>
            </a:r>
            <a:r>
              <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Ly</a:t>
            </a:r>
          </a:p>
        </p:txBody>
      </p:sp>
      <p:grpSp>
        <p:nvGrpSpPr>
          <p:cNvPr id="2" name="Group 1">
            <a:extLst>
              <a:ext uri="{FF2B5EF4-FFF2-40B4-BE49-F238E27FC236}">
                <a16:creationId xmlns:a16="http://schemas.microsoft.com/office/drawing/2014/main" xmlns="" id="{086A6BED-3F48-4317-AE99-5A6FC05D4CA3}"/>
              </a:ext>
            </a:extLst>
          </p:cNvPr>
          <p:cNvGrpSpPr/>
          <p:nvPr/>
        </p:nvGrpSpPr>
        <p:grpSpPr>
          <a:xfrm>
            <a:off x="39698" y="937713"/>
            <a:ext cx="6676321" cy="4922326"/>
            <a:chOff x="39698" y="937713"/>
            <a:chExt cx="6676321" cy="4922326"/>
          </a:xfrm>
        </p:grpSpPr>
        <p:pic>
          <p:nvPicPr>
            <p:cNvPr id="35" name="Picture 34">
              <a:extLst>
                <a:ext uri="{FF2B5EF4-FFF2-40B4-BE49-F238E27FC236}">
                  <a16:creationId xmlns:a16="http://schemas.microsoft.com/office/drawing/2014/main" xmlns="" id="{84785597-7FB1-4741-8087-0F185F0D41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98" y="937713"/>
              <a:ext cx="3376221" cy="2931596"/>
            </a:xfrm>
            <a:prstGeom prst="rect">
              <a:avLst/>
            </a:prstGeom>
          </p:spPr>
        </p:pic>
        <p:pic>
          <p:nvPicPr>
            <p:cNvPr id="36" name="Picture 35">
              <a:extLst>
                <a:ext uri="{FF2B5EF4-FFF2-40B4-BE49-F238E27FC236}">
                  <a16:creationId xmlns:a16="http://schemas.microsoft.com/office/drawing/2014/main" xmlns="" id="{6797F9FE-A970-4AFB-87F2-CDE414E54B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27" y="3419578"/>
              <a:ext cx="3382212" cy="2163462"/>
            </a:xfrm>
            <a:prstGeom prst="rect">
              <a:avLst/>
            </a:prstGeom>
          </p:spPr>
        </p:pic>
        <p:pic>
          <p:nvPicPr>
            <p:cNvPr id="37" name="Picture 36">
              <a:extLst>
                <a:ext uri="{FF2B5EF4-FFF2-40B4-BE49-F238E27FC236}">
                  <a16:creationId xmlns:a16="http://schemas.microsoft.com/office/drawing/2014/main" xmlns="" id="{5877293F-9163-4D4A-8A72-887C84CFD6DA}"/>
                </a:ext>
              </a:extLst>
            </p:cNvPr>
            <p:cNvPicPr>
              <a:picLocks noChangeAspect="1"/>
            </p:cNvPicPr>
            <p:nvPr/>
          </p:nvPicPr>
          <p:blipFill rotWithShape="1">
            <a:blip r:embed="rId7">
              <a:extLst>
                <a:ext uri="{28A0092B-C50C-407E-A947-70E740481C1C}">
                  <a14:useLocalDpi xmlns:a14="http://schemas.microsoft.com/office/drawing/2010/main" val="0"/>
                </a:ext>
              </a:extLst>
            </a:blip>
            <a:srcRect b="8842"/>
            <a:stretch/>
          </p:blipFill>
          <p:spPr>
            <a:xfrm>
              <a:off x="3415919" y="3200282"/>
              <a:ext cx="2976091" cy="2659757"/>
            </a:xfrm>
            <a:prstGeom prst="rect">
              <a:avLst/>
            </a:prstGeom>
          </p:spPr>
        </p:pic>
        <p:pic>
          <p:nvPicPr>
            <p:cNvPr id="38" name="Picture 37">
              <a:extLst>
                <a:ext uri="{FF2B5EF4-FFF2-40B4-BE49-F238E27FC236}">
                  <a16:creationId xmlns:a16="http://schemas.microsoft.com/office/drawing/2014/main" xmlns="" id="{5F7D46D0-733E-467D-BDB3-874351094C0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03253" y="1105983"/>
              <a:ext cx="3312766" cy="2297872"/>
            </a:xfrm>
            <a:prstGeom prst="rect">
              <a:avLst/>
            </a:prstGeom>
          </p:spPr>
        </p:pic>
      </p:grpSp>
    </p:spTree>
    <p:extLst>
      <p:ext uri="{BB962C8B-B14F-4D97-AF65-F5344CB8AC3E}">
        <p14:creationId xmlns:p14="http://schemas.microsoft.com/office/powerpoint/2010/main" val="1707524961"/>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left)">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p:cTn id="17" dur="500" fill="hold"/>
                                        <p:tgtEl>
                                          <p:spTgt spid="44"/>
                                        </p:tgtEl>
                                        <p:attrNameLst>
                                          <p:attrName>ppt_w</p:attrName>
                                        </p:attrNameLst>
                                      </p:cBhvr>
                                      <p:tavLst>
                                        <p:tav tm="0">
                                          <p:val>
                                            <p:fltVal val="0"/>
                                          </p:val>
                                        </p:tav>
                                        <p:tav tm="100000">
                                          <p:val>
                                            <p:strVal val="#ppt_w"/>
                                          </p:val>
                                        </p:tav>
                                      </p:tavLst>
                                    </p:anim>
                                    <p:anim calcmode="lin" valueType="num">
                                      <p:cBhvr>
                                        <p:cTn id="18" dur="500" fill="hold"/>
                                        <p:tgtEl>
                                          <p:spTgt spid="44"/>
                                        </p:tgtEl>
                                        <p:attrNameLst>
                                          <p:attrName>ppt_h</p:attrName>
                                        </p:attrNameLst>
                                      </p:cBhvr>
                                      <p:tavLst>
                                        <p:tav tm="0">
                                          <p:val>
                                            <p:strVal val="#ppt_h"/>
                                          </p:val>
                                        </p:tav>
                                        <p:tav tm="100000">
                                          <p:val>
                                            <p:strVal val="#ppt_h"/>
                                          </p:val>
                                        </p:tav>
                                      </p:tavLst>
                                    </p:anim>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wipe(left)">
                                      <p:cBhvr>
                                        <p:cTn id="22" dur="5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p:cTn id="27" dur="500" fill="hold"/>
                                        <p:tgtEl>
                                          <p:spTgt spid="45"/>
                                        </p:tgtEl>
                                        <p:attrNameLst>
                                          <p:attrName>ppt_w</p:attrName>
                                        </p:attrNameLst>
                                      </p:cBhvr>
                                      <p:tavLst>
                                        <p:tav tm="0">
                                          <p:val>
                                            <p:fltVal val="0"/>
                                          </p:val>
                                        </p:tav>
                                        <p:tav tm="100000">
                                          <p:val>
                                            <p:strVal val="#ppt_w"/>
                                          </p:val>
                                        </p:tav>
                                      </p:tavLst>
                                    </p:anim>
                                    <p:anim calcmode="lin" valueType="num">
                                      <p:cBhvr>
                                        <p:cTn id="28" dur="500" fill="hold"/>
                                        <p:tgtEl>
                                          <p:spTgt spid="45"/>
                                        </p:tgtEl>
                                        <p:attrNameLst>
                                          <p:attrName>ppt_h</p:attrName>
                                        </p:attrNameLst>
                                      </p:cBhvr>
                                      <p:tavLst>
                                        <p:tav tm="0">
                                          <p:val>
                                            <p:strVal val="#ppt_h"/>
                                          </p:val>
                                        </p:tav>
                                        <p:tav tm="100000">
                                          <p:val>
                                            <p:strVal val="#ppt_h"/>
                                          </p:val>
                                        </p:tav>
                                      </p:tavLst>
                                    </p:anim>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left)">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descr="6ccb8bc6dbe83c6ae811819d70909b6f"/>
          <p:cNvPicPr>
            <a:picLocks noChangeAspect="1"/>
          </p:cNvPicPr>
          <p:nvPr/>
        </p:nvPicPr>
        <p:blipFill>
          <a:blip r:embed="rId3"/>
          <a:stretch>
            <a:fillRect/>
          </a:stretch>
        </p:blipFill>
        <p:spPr>
          <a:xfrm>
            <a:off x="-62230" y="3323590"/>
            <a:ext cx="12165965" cy="3552190"/>
          </a:xfrm>
          <a:prstGeom prst="rect">
            <a:avLst/>
          </a:prstGeom>
        </p:spPr>
      </p:pic>
      <p:grpSp>
        <p:nvGrpSpPr>
          <p:cNvPr id="2" name="Group 1">
            <a:extLst>
              <a:ext uri="{FF2B5EF4-FFF2-40B4-BE49-F238E27FC236}">
                <a16:creationId xmlns:a16="http://schemas.microsoft.com/office/drawing/2014/main" xmlns="" id="{2270BD05-C37D-4419-B94F-BAA6729C70EA}"/>
              </a:ext>
            </a:extLst>
          </p:cNvPr>
          <p:cNvGrpSpPr/>
          <p:nvPr/>
        </p:nvGrpSpPr>
        <p:grpSpPr>
          <a:xfrm>
            <a:off x="13728" y="221577"/>
            <a:ext cx="6974625" cy="5979483"/>
            <a:chOff x="13728" y="221577"/>
            <a:chExt cx="6974625" cy="5979483"/>
          </a:xfrm>
        </p:grpSpPr>
        <p:sp>
          <p:nvSpPr>
            <p:cNvPr id="22" name="TextBox 21">
              <a:extLst>
                <a:ext uri="{FF2B5EF4-FFF2-40B4-BE49-F238E27FC236}">
                  <a16:creationId xmlns:a16="http://schemas.microsoft.com/office/drawing/2014/main" xmlns="" id="{2E4510E9-774F-4957-A8B2-40F3B1D05CD0}"/>
                </a:ext>
              </a:extLst>
            </p:cNvPr>
            <p:cNvSpPr txBox="1"/>
            <p:nvPr/>
          </p:nvSpPr>
          <p:spPr>
            <a:xfrm>
              <a:off x="1407603" y="221577"/>
              <a:ext cx="416854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Pattaya" panose="00000500000000000000" pitchFamily="2" charset="-34"/>
                  <a:ea typeface="+mn-ea"/>
                  <a:cs typeface="Pattaya" panose="00000500000000000000" pitchFamily="2" charset="-34"/>
                </a:rPr>
                <a:t>Mẹ</a:t>
              </a:r>
              <a:r>
                <a:rPr kumimoji="0" lang="en-US" sz="4400" b="0" i="0" u="none" strike="noStrike" kern="1200" cap="none" spc="0" normalizeH="0" baseline="0" noProof="0" dirty="0">
                  <a:ln>
                    <a:noFill/>
                  </a:ln>
                  <a:solidFill>
                    <a:srgbClr val="FF0000"/>
                  </a:solidFill>
                  <a:effectLst/>
                  <a:uLnTx/>
                  <a:uFillTx/>
                  <a:latin typeface="Pattaya" panose="00000500000000000000" pitchFamily="2" charset="-34"/>
                  <a:ea typeface="+mn-ea"/>
                  <a:cs typeface="Pattaya" panose="00000500000000000000" pitchFamily="2" charset="-34"/>
                </a:rPr>
                <a:t> </a:t>
              </a:r>
              <a:r>
                <a:rPr kumimoji="0" lang="en-US" sz="4400" b="0" i="0" u="none" strike="noStrike" kern="1200" cap="none" spc="0" normalizeH="0" baseline="0" noProof="0" dirty="0" err="1">
                  <a:ln>
                    <a:noFill/>
                  </a:ln>
                  <a:solidFill>
                    <a:srgbClr val="FF0000"/>
                  </a:solidFill>
                  <a:effectLst/>
                  <a:uLnTx/>
                  <a:uFillTx/>
                  <a:latin typeface="Pattaya" panose="00000500000000000000" pitchFamily="2" charset="-34"/>
                  <a:ea typeface="+mn-ea"/>
                  <a:cs typeface="Pattaya" panose="00000500000000000000" pitchFamily="2" charset="-34"/>
                </a:rPr>
                <a:t>của</a:t>
              </a:r>
              <a:r>
                <a:rPr kumimoji="0" lang="en-US" sz="4400" b="0" i="0" u="none" strike="noStrike" kern="1200" cap="none" spc="0" normalizeH="0" baseline="0" noProof="0" dirty="0">
                  <a:ln>
                    <a:noFill/>
                  </a:ln>
                  <a:solidFill>
                    <a:srgbClr val="FF0000"/>
                  </a:solidFill>
                  <a:effectLst/>
                  <a:uLnTx/>
                  <a:uFillTx/>
                  <a:latin typeface="Pattaya" panose="00000500000000000000" pitchFamily="2" charset="-34"/>
                  <a:ea typeface="+mn-ea"/>
                  <a:cs typeface="Pattaya" panose="00000500000000000000" pitchFamily="2" charset="-34"/>
                </a:rPr>
                <a:t> </a:t>
              </a:r>
              <a:r>
                <a:rPr kumimoji="0" lang="en-US" sz="4400" b="0" i="0" u="none" strike="noStrike" kern="1200" cap="none" spc="0" normalizeH="0" baseline="0" noProof="0" dirty="0" err="1">
                  <a:ln>
                    <a:noFill/>
                  </a:ln>
                  <a:solidFill>
                    <a:srgbClr val="FF0000"/>
                  </a:solidFill>
                  <a:effectLst/>
                  <a:uLnTx/>
                  <a:uFillTx/>
                  <a:latin typeface="Pattaya" panose="00000500000000000000" pitchFamily="2" charset="-34"/>
                  <a:ea typeface="+mn-ea"/>
                  <a:cs typeface="Pattaya" panose="00000500000000000000" pitchFamily="2" charset="-34"/>
                </a:rPr>
                <a:t>Oanh</a:t>
              </a:r>
              <a:endParaRPr kumimoji="0" lang="en-US" sz="4400" b="0" i="0" u="none" strike="noStrike" kern="1200" cap="none" spc="0" normalizeH="0" baseline="0" noProof="0" dirty="0">
                <a:ln>
                  <a:noFill/>
                </a:ln>
                <a:solidFill>
                  <a:srgbClr val="FF0000"/>
                </a:solidFill>
                <a:effectLst/>
                <a:uLnTx/>
                <a:uFillTx/>
                <a:latin typeface="Pattaya" panose="00000500000000000000" pitchFamily="2" charset="-34"/>
                <a:ea typeface="+mn-ea"/>
                <a:cs typeface="Pattaya" panose="00000500000000000000" pitchFamily="2" charset="-34"/>
              </a:endParaRPr>
            </a:p>
          </p:txBody>
        </p:sp>
        <p:sp>
          <p:nvSpPr>
            <p:cNvPr id="23" name="Rectangle 22">
              <a:extLst>
                <a:ext uri="{FF2B5EF4-FFF2-40B4-BE49-F238E27FC236}">
                  <a16:creationId xmlns:a16="http://schemas.microsoft.com/office/drawing/2014/main" xmlns="" id="{82FF8520-A365-499D-B501-3C725A94F10D}"/>
                </a:ext>
              </a:extLst>
            </p:cNvPr>
            <p:cNvSpPr/>
            <p:nvPr/>
          </p:nvSpPr>
          <p:spPr>
            <a:xfrm>
              <a:off x="4654060" y="5677840"/>
              <a:ext cx="233429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a:t>
              </a:r>
              <a:r>
                <a:rPr kumimoji="0" lang="en-US" sz="2800" b="0"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Hoàng</a:t>
              </a:r>
              <a:r>
                <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Ly</a:t>
              </a:r>
            </a:p>
          </p:txBody>
        </p:sp>
        <p:grpSp>
          <p:nvGrpSpPr>
            <p:cNvPr id="24" name="Group 23">
              <a:extLst>
                <a:ext uri="{FF2B5EF4-FFF2-40B4-BE49-F238E27FC236}">
                  <a16:creationId xmlns:a16="http://schemas.microsoft.com/office/drawing/2014/main" xmlns="" id="{CD2F9CDC-F17E-4EC0-820B-E34C7E097607}"/>
                </a:ext>
              </a:extLst>
            </p:cNvPr>
            <p:cNvGrpSpPr/>
            <p:nvPr/>
          </p:nvGrpSpPr>
          <p:grpSpPr>
            <a:xfrm>
              <a:off x="13728" y="892112"/>
              <a:ext cx="6676321" cy="4922326"/>
              <a:chOff x="39698" y="937713"/>
              <a:chExt cx="6676321" cy="4922326"/>
            </a:xfrm>
          </p:grpSpPr>
          <p:pic>
            <p:nvPicPr>
              <p:cNvPr id="25" name="Picture 24">
                <a:extLst>
                  <a:ext uri="{FF2B5EF4-FFF2-40B4-BE49-F238E27FC236}">
                    <a16:creationId xmlns:a16="http://schemas.microsoft.com/office/drawing/2014/main" xmlns="" id="{C6DECC7A-3D85-4DC0-8D31-1CAAE1656E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98" y="937713"/>
                <a:ext cx="3376221" cy="2931596"/>
              </a:xfrm>
              <a:prstGeom prst="rect">
                <a:avLst/>
              </a:prstGeom>
            </p:spPr>
          </p:pic>
          <p:pic>
            <p:nvPicPr>
              <p:cNvPr id="26" name="Picture 25">
                <a:extLst>
                  <a:ext uri="{FF2B5EF4-FFF2-40B4-BE49-F238E27FC236}">
                    <a16:creationId xmlns:a16="http://schemas.microsoft.com/office/drawing/2014/main" xmlns="" id="{1043D882-8A68-4E08-8108-81C468B231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627" y="3419578"/>
                <a:ext cx="3382212" cy="2163462"/>
              </a:xfrm>
              <a:prstGeom prst="rect">
                <a:avLst/>
              </a:prstGeom>
            </p:spPr>
          </p:pic>
          <p:pic>
            <p:nvPicPr>
              <p:cNvPr id="27" name="Picture 26">
                <a:extLst>
                  <a:ext uri="{FF2B5EF4-FFF2-40B4-BE49-F238E27FC236}">
                    <a16:creationId xmlns:a16="http://schemas.microsoft.com/office/drawing/2014/main" xmlns="" id="{DD2A9405-A01F-4F18-8554-1D1A596ED8A9}"/>
                  </a:ext>
                </a:extLst>
              </p:cNvPr>
              <p:cNvPicPr>
                <a:picLocks noChangeAspect="1"/>
              </p:cNvPicPr>
              <p:nvPr/>
            </p:nvPicPr>
            <p:blipFill rotWithShape="1">
              <a:blip r:embed="rId6">
                <a:extLst>
                  <a:ext uri="{28A0092B-C50C-407E-A947-70E740481C1C}">
                    <a14:useLocalDpi xmlns:a14="http://schemas.microsoft.com/office/drawing/2010/main" val="0"/>
                  </a:ext>
                </a:extLst>
              </a:blip>
              <a:srcRect b="8842"/>
              <a:stretch/>
            </p:blipFill>
            <p:spPr>
              <a:xfrm>
                <a:off x="3415919" y="3200282"/>
                <a:ext cx="2976091" cy="2659757"/>
              </a:xfrm>
              <a:prstGeom prst="rect">
                <a:avLst/>
              </a:prstGeom>
            </p:spPr>
          </p:pic>
          <p:pic>
            <p:nvPicPr>
              <p:cNvPr id="28" name="Picture 27">
                <a:extLst>
                  <a:ext uri="{FF2B5EF4-FFF2-40B4-BE49-F238E27FC236}">
                    <a16:creationId xmlns:a16="http://schemas.microsoft.com/office/drawing/2014/main" xmlns="" id="{D725ECA2-B4D7-40B2-9C6E-6053FDA604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3253" y="1105983"/>
                <a:ext cx="3312766" cy="2297872"/>
              </a:xfrm>
              <a:prstGeom prst="rect">
                <a:avLst/>
              </a:prstGeom>
            </p:spPr>
          </p:pic>
        </p:grpSp>
      </p:grpSp>
      <p:grpSp>
        <p:nvGrpSpPr>
          <p:cNvPr id="33" name="Group 32"/>
          <p:cNvGrpSpPr/>
          <p:nvPr/>
        </p:nvGrpSpPr>
        <p:grpSpPr>
          <a:xfrm>
            <a:off x="6366040" y="835095"/>
            <a:ext cx="5555682" cy="938408"/>
            <a:chOff x="8074959" y="1866151"/>
            <a:chExt cx="3934904" cy="938408"/>
          </a:xfrm>
        </p:grpSpPr>
        <p:sp>
          <p:nvSpPr>
            <p:cNvPr id="34" name="Rounded Rectangular Callout 15"/>
            <p:cNvSpPr/>
            <p:nvPr/>
          </p:nvSpPr>
          <p:spPr>
            <a:xfrm>
              <a:off x="8074959" y="1866151"/>
              <a:ext cx="3934904" cy="938408"/>
            </a:xfrm>
            <a:prstGeom prst="round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16"/>
            <p:cNvSpPr/>
            <p:nvPr/>
          </p:nvSpPr>
          <p:spPr>
            <a:xfrm>
              <a:off x="8208456" y="2009289"/>
              <a:ext cx="3753135" cy="715089"/>
            </a:xfrm>
            <a:prstGeom prst="roundRect">
              <a:avLst/>
            </a:prstGeom>
          </p:spPr>
          <p:txBody>
            <a:bodyPr wrap="square">
              <a:spAutoFit/>
            </a:bodyPr>
            <a:lstStyle/>
            <a:p>
              <a:pPr lvl="0" algn="ctr"/>
              <a:r>
                <a:rPr lang="en-US" sz="3600" b="1" kern="0" dirty="0" err="1">
                  <a:solidFill>
                    <a:srgbClr val="0070C0"/>
                  </a:solidFill>
                  <a:latin typeface="Calibri" panose="020F0502020204030204" pitchFamily="34" charset="0"/>
                  <a:cs typeface="Calibri" panose="020F0502020204030204" pitchFamily="34" charset="0"/>
                </a:rPr>
                <a:t>Kể</a:t>
              </a:r>
              <a:r>
                <a:rPr lang="en-US" sz="3600" b="1" kern="0" dirty="0">
                  <a:solidFill>
                    <a:srgbClr val="0070C0"/>
                  </a:solidFill>
                  <a:latin typeface="Calibri" panose="020F0502020204030204" pitchFamily="34" charset="0"/>
                  <a:cs typeface="Calibri" panose="020F0502020204030204" pitchFamily="34" charset="0"/>
                </a:rPr>
                <a:t> </a:t>
              </a:r>
              <a:r>
                <a:rPr lang="en-US" sz="3600" b="1" kern="0" dirty="0" err="1">
                  <a:solidFill>
                    <a:srgbClr val="0070C0"/>
                  </a:solidFill>
                  <a:latin typeface="Calibri" panose="020F0502020204030204" pitchFamily="34" charset="0"/>
                  <a:cs typeface="Calibri" panose="020F0502020204030204" pitchFamily="34" charset="0"/>
                </a:rPr>
                <a:t>trong</a:t>
              </a:r>
              <a:r>
                <a:rPr lang="en-US" sz="3600" b="1" kern="0" dirty="0">
                  <a:solidFill>
                    <a:srgbClr val="0070C0"/>
                  </a:solidFill>
                  <a:latin typeface="Calibri" panose="020F0502020204030204" pitchFamily="34" charset="0"/>
                  <a:cs typeface="Calibri" panose="020F0502020204030204" pitchFamily="34" charset="0"/>
                </a:rPr>
                <a:t> </a:t>
              </a:r>
              <a:r>
                <a:rPr lang="en-US" sz="3600" b="1" kern="0" dirty="0" err="1">
                  <a:solidFill>
                    <a:srgbClr val="0070C0"/>
                  </a:solidFill>
                  <a:latin typeface="Calibri" panose="020F0502020204030204" pitchFamily="34" charset="0"/>
                  <a:cs typeface="Calibri" panose="020F0502020204030204" pitchFamily="34" charset="0"/>
                </a:rPr>
                <a:t>nhóm</a:t>
              </a:r>
              <a:r>
                <a:rPr lang="en-US" sz="3600" b="1" kern="0" dirty="0">
                  <a:solidFill>
                    <a:srgbClr val="0070C0"/>
                  </a:solidFill>
                  <a:latin typeface="Calibri" panose="020F0502020204030204" pitchFamily="34" charset="0"/>
                  <a:cs typeface="Calibri" panose="020F0502020204030204" pitchFamily="34" charset="0"/>
                </a:rPr>
                <a:t> </a:t>
              </a:r>
              <a:r>
                <a:rPr lang="en-US" sz="3600" b="1" kern="0" dirty="0" err="1">
                  <a:solidFill>
                    <a:srgbClr val="0070C0"/>
                  </a:solidFill>
                  <a:latin typeface="Calibri" panose="020F0502020204030204" pitchFamily="34" charset="0"/>
                  <a:cs typeface="Calibri" panose="020F0502020204030204" pitchFamily="34" charset="0"/>
                </a:rPr>
                <a:t>theo</a:t>
              </a:r>
              <a:r>
                <a:rPr lang="en-US" sz="3600" b="1" kern="0" dirty="0">
                  <a:solidFill>
                    <a:srgbClr val="0070C0"/>
                  </a:solidFill>
                  <a:latin typeface="Calibri" panose="020F0502020204030204" pitchFamily="34" charset="0"/>
                  <a:cs typeface="Calibri" panose="020F0502020204030204" pitchFamily="34" charset="0"/>
                </a:rPr>
                <a:t> </a:t>
              </a:r>
              <a:r>
                <a:rPr lang="en-US" sz="3600" b="1" kern="0" dirty="0" err="1">
                  <a:solidFill>
                    <a:srgbClr val="0070C0"/>
                  </a:solidFill>
                  <a:latin typeface="Calibri" panose="020F0502020204030204" pitchFamily="34" charset="0"/>
                  <a:cs typeface="Calibri" panose="020F0502020204030204" pitchFamily="34" charset="0"/>
                </a:rPr>
                <a:t>đoạn</a:t>
              </a:r>
              <a:endParaRPr lang="en-US" sz="3600" kern="0" dirty="0">
                <a:solidFill>
                  <a:srgbClr val="0070C0"/>
                </a:solidFill>
                <a:latin typeface="Calibri" panose="020F0502020204030204" pitchFamily="34" charset="0"/>
                <a:cs typeface="Calibri" panose="020F0502020204030204" pitchFamily="34" charset="0"/>
              </a:endParaRPr>
            </a:p>
          </p:txBody>
        </p:sp>
      </p:grpSp>
      <p:sp>
        <p:nvSpPr>
          <p:cNvPr id="36" name="Rounded Rectangle 35"/>
          <p:cNvSpPr/>
          <p:nvPr/>
        </p:nvSpPr>
        <p:spPr>
          <a:xfrm>
            <a:off x="7199836" y="2192419"/>
            <a:ext cx="3584561" cy="578882"/>
          </a:xfrm>
          <a:prstGeom prst="roundRect">
            <a:avLst/>
          </a:prstGeom>
          <a:solidFill>
            <a:srgbClr val="FFFF99"/>
          </a:solidFill>
          <a:ln w="28575">
            <a:solidFill>
              <a:srgbClr val="729E5D"/>
            </a:solidFill>
            <a:prstDash val="lgDash"/>
          </a:ln>
        </p:spPr>
        <p:txBody>
          <a:bodyPr wrap="square">
            <a:spAutoFit/>
          </a:bodyPr>
          <a:lstStyle/>
          <a:p>
            <a:pPr algn="ctr"/>
            <a:r>
              <a:rPr lang="en-US" sz="2800" b="1" dirty="0">
                <a:solidFill>
                  <a:srgbClr val="000000"/>
                </a:solidFill>
                <a:latin typeface="Calibri" panose="020F0502020204030204" pitchFamily="34" charset="0"/>
                <a:cs typeface="Calibri" panose="020F0502020204030204" pitchFamily="34" charset="0"/>
              </a:rPr>
              <a:t>1. </a:t>
            </a:r>
            <a:r>
              <a:rPr lang="en-US" sz="2800" b="1" dirty="0" err="1">
                <a:solidFill>
                  <a:srgbClr val="000000"/>
                </a:solidFill>
                <a:latin typeface="Calibri" panose="020F0502020204030204" pitchFamily="34" charset="0"/>
                <a:cs typeface="Calibri" panose="020F0502020204030204" pitchFamily="34" charset="0"/>
              </a:rPr>
              <a:t>Đúng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nội</a:t>
            </a:r>
            <a:r>
              <a:rPr lang="en-US" sz="2800" b="1" dirty="0">
                <a:solidFill>
                  <a:srgbClr val="000000"/>
                </a:solidFill>
                <a:latin typeface="Calibri" panose="020F0502020204030204" pitchFamily="34" charset="0"/>
                <a:cs typeface="Calibri" panose="020F0502020204030204" pitchFamily="34" charset="0"/>
              </a:rPr>
              <a:t> dung </a:t>
            </a:r>
          </a:p>
        </p:txBody>
      </p:sp>
      <p:sp>
        <p:nvSpPr>
          <p:cNvPr id="37" name="Rounded Rectangle 36"/>
          <p:cNvSpPr/>
          <p:nvPr/>
        </p:nvSpPr>
        <p:spPr>
          <a:xfrm>
            <a:off x="7199836" y="3052301"/>
            <a:ext cx="3584561" cy="1055608"/>
          </a:xfrm>
          <a:prstGeom prst="roundRect">
            <a:avLst/>
          </a:prstGeom>
          <a:solidFill>
            <a:srgbClr val="FFF2CD"/>
          </a:solidFill>
          <a:ln w="28575">
            <a:solidFill>
              <a:schemeClr val="accent4"/>
            </a:solidFill>
            <a:prstDash val="lgDash"/>
          </a:ln>
        </p:spPr>
        <p:txBody>
          <a:bodyPr wrap="square">
            <a:spAutoFit/>
          </a:bodyPr>
          <a:lstStyle/>
          <a:p>
            <a:pPr algn="ctr"/>
            <a:r>
              <a:rPr lang="en-US" sz="2800" b="1" dirty="0">
                <a:solidFill>
                  <a:srgbClr val="000000"/>
                </a:solidFill>
                <a:latin typeface="Calibri" panose="020F0502020204030204" pitchFamily="34" charset="0"/>
                <a:cs typeface="Calibri" panose="020F0502020204030204" pitchFamily="34" charset="0"/>
              </a:rPr>
              <a:t>2. </a:t>
            </a:r>
            <a:r>
              <a:rPr lang="en-US" sz="2800" b="1" dirty="0" err="1">
                <a:solidFill>
                  <a:srgbClr val="000000"/>
                </a:solidFill>
                <a:latin typeface="Calibri" panose="020F0502020204030204" pitchFamily="34" charset="0"/>
                <a:cs typeface="Calibri" panose="020F0502020204030204" pitchFamily="34" charset="0"/>
              </a:rPr>
              <a:t>Sử</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dụng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ánh</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mắt</a:t>
            </a:r>
            <a:r>
              <a:rPr lang="en-US" sz="2800" b="1" dirty="0">
                <a:solidFill>
                  <a:srgbClr val="000000"/>
                </a:solidFill>
                <a:latin typeface="Calibri" panose="020F0502020204030204" pitchFamily="34" charset="0"/>
                <a:cs typeface="Calibri" panose="020F0502020204030204" pitchFamily="34" charset="0"/>
              </a:rPr>
              <a:t>, </a:t>
            </a:r>
          </a:p>
          <a:p>
            <a:pPr algn="ctr"/>
            <a:r>
              <a:rPr lang="en-US" sz="2800" b="1" dirty="0" err="1">
                <a:solidFill>
                  <a:srgbClr val="000000"/>
                </a:solidFill>
                <a:latin typeface="Calibri" panose="020F0502020204030204" pitchFamily="34" charset="0"/>
                <a:cs typeface="Calibri" panose="020F0502020204030204" pitchFamily="34" charset="0"/>
              </a:rPr>
              <a:t>cử</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chỉ</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giọng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điệu</a:t>
            </a:r>
            <a:endParaRPr lang="en-US" sz="28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62673243"/>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left)">
                                      <p:cBhvr>
                                        <p:cTn id="14" dur="500"/>
                                        <p:tgtEl>
                                          <p:spTgt spid="36"/>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left)">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descr="6ccb8bc6dbe83c6ae811819d70909b6f"/>
          <p:cNvPicPr>
            <a:picLocks noChangeAspect="1"/>
          </p:cNvPicPr>
          <p:nvPr/>
        </p:nvPicPr>
        <p:blipFill>
          <a:blip r:embed="rId3"/>
          <a:stretch>
            <a:fillRect/>
          </a:stretch>
        </p:blipFill>
        <p:spPr>
          <a:xfrm>
            <a:off x="-62230" y="3323590"/>
            <a:ext cx="12165965" cy="3552190"/>
          </a:xfrm>
          <a:prstGeom prst="rect">
            <a:avLst/>
          </a:prstGeom>
        </p:spPr>
      </p:pic>
      <p:grpSp>
        <p:nvGrpSpPr>
          <p:cNvPr id="33" name="Group 32"/>
          <p:cNvGrpSpPr/>
          <p:nvPr/>
        </p:nvGrpSpPr>
        <p:grpSpPr>
          <a:xfrm>
            <a:off x="5237709" y="760654"/>
            <a:ext cx="6891382" cy="1351491"/>
            <a:chOff x="8226086" y="1866151"/>
            <a:chExt cx="3753135" cy="1351491"/>
          </a:xfrm>
        </p:grpSpPr>
        <p:sp>
          <p:nvSpPr>
            <p:cNvPr id="34" name="Rounded Rectangular Callout 15"/>
            <p:cNvSpPr/>
            <p:nvPr/>
          </p:nvSpPr>
          <p:spPr>
            <a:xfrm>
              <a:off x="8399322" y="1866151"/>
              <a:ext cx="3385913" cy="938408"/>
            </a:xfrm>
            <a:prstGeom prst="round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16"/>
            <p:cNvSpPr/>
            <p:nvPr/>
          </p:nvSpPr>
          <p:spPr>
            <a:xfrm>
              <a:off x="8226086" y="1889619"/>
              <a:ext cx="3753135" cy="1328023"/>
            </a:xfrm>
            <a:prstGeom prst="roundRect">
              <a:avLst/>
            </a:prstGeom>
          </p:spPr>
          <p:txBody>
            <a:bodyPr wrap="square">
              <a:spAutoFit/>
            </a:bodyPr>
            <a:lstStyle/>
            <a:p>
              <a:pPr lvl="0" algn="ctr"/>
              <a:r>
                <a:rPr lang="en-US" sz="3600" b="1" kern="0" dirty="0" err="1">
                  <a:solidFill>
                    <a:srgbClr val="FF0066"/>
                  </a:solidFill>
                  <a:latin typeface="Calibri" panose="020F0502020204030204" pitchFamily="34" charset="0"/>
                  <a:cs typeface="Calibri" panose="020F0502020204030204" pitchFamily="34" charset="0"/>
                </a:rPr>
                <a:t>Kể</a:t>
              </a:r>
              <a:r>
                <a:rPr lang="en-US" sz="3600" b="1" kern="0" dirty="0">
                  <a:solidFill>
                    <a:srgbClr val="FF0066"/>
                  </a:solidFill>
                  <a:latin typeface="Calibri" panose="020F0502020204030204" pitchFamily="34" charset="0"/>
                  <a:cs typeface="Calibri" panose="020F0502020204030204" pitchFamily="34" charset="0"/>
                </a:rPr>
                <a:t> </a:t>
              </a:r>
              <a:r>
                <a:rPr lang="en-US" sz="3600" b="1" kern="0" dirty="0" err="1">
                  <a:solidFill>
                    <a:srgbClr val="FF0066"/>
                  </a:solidFill>
                  <a:latin typeface="Calibri" panose="020F0502020204030204" pitchFamily="34" charset="0"/>
                  <a:cs typeface="Calibri" panose="020F0502020204030204" pitchFamily="34" charset="0"/>
                </a:rPr>
                <a:t>nối</a:t>
              </a:r>
              <a:r>
                <a:rPr lang="en-US" sz="3600" b="1" kern="0" dirty="0">
                  <a:solidFill>
                    <a:srgbClr val="FF0066"/>
                  </a:solidFill>
                  <a:latin typeface="Calibri" panose="020F0502020204030204" pitchFamily="34" charset="0"/>
                  <a:cs typeface="Calibri" panose="020F0502020204030204" pitchFamily="34" charset="0"/>
                </a:rPr>
                <a:t> </a:t>
              </a:r>
              <a:r>
                <a:rPr lang="en-US" sz="3600" b="1" kern="0" dirty="0" err="1">
                  <a:solidFill>
                    <a:srgbClr val="FF0066"/>
                  </a:solidFill>
                  <a:latin typeface="Calibri" panose="020F0502020204030204" pitchFamily="34" charset="0"/>
                  <a:cs typeface="Calibri" panose="020F0502020204030204" pitchFamily="34" charset="0"/>
                </a:rPr>
                <a:t>tiếp</a:t>
              </a:r>
              <a:r>
                <a:rPr lang="en-US" sz="3600" b="1" kern="0" dirty="0">
                  <a:solidFill>
                    <a:srgbClr val="FF0066"/>
                  </a:solidFill>
                  <a:latin typeface="Calibri" panose="020F0502020204030204" pitchFamily="34" charset="0"/>
                  <a:cs typeface="Calibri" panose="020F0502020204030204" pitchFamily="34" charset="0"/>
                </a:rPr>
                <a:t> </a:t>
              </a:r>
              <a:r>
                <a:rPr lang="en-US" sz="3600" b="1" kern="0" dirty="0" err="1">
                  <a:solidFill>
                    <a:srgbClr val="FF0066"/>
                  </a:solidFill>
                  <a:latin typeface="Calibri" panose="020F0502020204030204" pitchFamily="34" charset="0"/>
                  <a:cs typeface="Calibri" panose="020F0502020204030204" pitchFamily="34" charset="0"/>
                </a:rPr>
                <a:t>từng</a:t>
              </a:r>
              <a:r>
                <a:rPr lang="en-US" sz="3600" b="1" kern="0" dirty="0">
                  <a:solidFill>
                    <a:srgbClr val="FF0066"/>
                  </a:solidFill>
                  <a:latin typeface="Calibri" panose="020F0502020204030204" pitchFamily="34" charset="0"/>
                  <a:cs typeface="Calibri" panose="020F0502020204030204" pitchFamily="34" charset="0"/>
                </a:rPr>
                <a:t> </a:t>
              </a:r>
              <a:r>
                <a:rPr lang="en-US" sz="3600" b="1" kern="0" dirty="0" err="1">
                  <a:solidFill>
                    <a:srgbClr val="FF0066"/>
                  </a:solidFill>
                  <a:latin typeface="Calibri" panose="020F0502020204030204" pitchFamily="34" charset="0"/>
                  <a:cs typeface="Calibri" panose="020F0502020204030204" pitchFamily="34" charset="0"/>
                </a:rPr>
                <a:t>đoạn</a:t>
              </a:r>
              <a:r>
                <a:rPr lang="en-US" sz="3600" b="1" kern="0" dirty="0">
                  <a:solidFill>
                    <a:srgbClr val="FF0066"/>
                  </a:solidFill>
                  <a:latin typeface="Calibri" panose="020F0502020204030204" pitchFamily="34" charset="0"/>
                  <a:cs typeface="Calibri" panose="020F0502020204030204" pitchFamily="34" charset="0"/>
                </a:rPr>
                <a:t> </a:t>
              </a:r>
              <a:r>
                <a:rPr lang="en-US" sz="3600" b="1" kern="0" dirty="0" err="1">
                  <a:solidFill>
                    <a:srgbClr val="FF0066"/>
                  </a:solidFill>
                  <a:latin typeface="Calibri" panose="020F0502020204030204" pitchFamily="34" charset="0"/>
                  <a:cs typeface="Calibri" panose="020F0502020204030204" pitchFamily="34" charset="0"/>
                </a:rPr>
                <a:t>trước</a:t>
              </a:r>
              <a:r>
                <a:rPr lang="en-US" sz="3600" b="1" kern="0" dirty="0">
                  <a:solidFill>
                    <a:srgbClr val="FF0066"/>
                  </a:solidFill>
                  <a:latin typeface="Calibri" panose="020F0502020204030204" pitchFamily="34" charset="0"/>
                  <a:cs typeface="Calibri" panose="020F0502020204030204" pitchFamily="34" charset="0"/>
                </a:rPr>
                <a:t> </a:t>
              </a:r>
              <a:r>
                <a:rPr lang="en-US" sz="3600" b="1" kern="0" dirty="0" err="1">
                  <a:solidFill>
                    <a:srgbClr val="FF0066"/>
                  </a:solidFill>
                  <a:latin typeface="Calibri" panose="020F0502020204030204" pitchFamily="34" charset="0"/>
                  <a:cs typeface="Calibri" panose="020F0502020204030204" pitchFamily="34" charset="0"/>
                </a:rPr>
                <a:t>lớp</a:t>
              </a:r>
              <a:endParaRPr lang="en-US" sz="3600" b="1" kern="0" dirty="0">
                <a:solidFill>
                  <a:srgbClr val="FF0066"/>
                </a:solidFill>
                <a:latin typeface="Calibri" panose="020F0502020204030204" pitchFamily="34" charset="0"/>
                <a:cs typeface="Calibri" panose="020F0502020204030204" pitchFamily="34" charset="0"/>
              </a:endParaRPr>
            </a:p>
          </p:txBody>
        </p:sp>
      </p:grpSp>
      <p:sp>
        <p:nvSpPr>
          <p:cNvPr id="36" name="Rounded Rectangle 35"/>
          <p:cNvSpPr/>
          <p:nvPr/>
        </p:nvSpPr>
        <p:spPr>
          <a:xfrm>
            <a:off x="7199836" y="2192419"/>
            <a:ext cx="3584561" cy="578882"/>
          </a:xfrm>
          <a:prstGeom prst="roundRect">
            <a:avLst/>
          </a:prstGeom>
          <a:solidFill>
            <a:srgbClr val="FFFF99"/>
          </a:solidFill>
          <a:ln w="28575">
            <a:solidFill>
              <a:srgbClr val="729E5D"/>
            </a:solidFill>
            <a:prstDash val="lgDash"/>
          </a:ln>
        </p:spPr>
        <p:txBody>
          <a:bodyPr wrap="square">
            <a:spAutoFit/>
          </a:bodyPr>
          <a:lstStyle/>
          <a:p>
            <a:pPr algn="ctr"/>
            <a:r>
              <a:rPr lang="en-US" sz="2800" b="1" dirty="0">
                <a:solidFill>
                  <a:srgbClr val="000000"/>
                </a:solidFill>
                <a:latin typeface="Calibri" panose="020F0502020204030204" pitchFamily="34" charset="0"/>
                <a:cs typeface="Calibri" panose="020F0502020204030204" pitchFamily="34" charset="0"/>
              </a:rPr>
              <a:t>1. </a:t>
            </a:r>
            <a:r>
              <a:rPr lang="en-US" sz="2800" b="1" dirty="0" err="1">
                <a:solidFill>
                  <a:srgbClr val="000000"/>
                </a:solidFill>
                <a:latin typeface="Calibri" panose="020F0502020204030204" pitchFamily="34" charset="0"/>
                <a:cs typeface="Calibri" panose="020F0502020204030204" pitchFamily="34" charset="0"/>
              </a:rPr>
              <a:t>Đúng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nội</a:t>
            </a:r>
            <a:r>
              <a:rPr lang="en-US" sz="2800" b="1" dirty="0">
                <a:solidFill>
                  <a:srgbClr val="000000"/>
                </a:solidFill>
                <a:latin typeface="Calibri" panose="020F0502020204030204" pitchFamily="34" charset="0"/>
                <a:cs typeface="Calibri" panose="020F0502020204030204" pitchFamily="34" charset="0"/>
              </a:rPr>
              <a:t> dung </a:t>
            </a:r>
          </a:p>
        </p:txBody>
      </p:sp>
      <p:sp>
        <p:nvSpPr>
          <p:cNvPr id="37" name="Rounded Rectangle 36"/>
          <p:cNvSpPr/>
          <p:nvPr/>
        </p:nvSpPr>
        <p:spPr>
          <a:xfrm>
            <a:off x="7199836" y="3052301"/>
            <a:ext cx="3584561" cy="1055608"/>
          </a:xfrm>
          <a:prstGeom prst="roundRect">
            <a:avLst/>
          </a:prstGeom>
          <a:solidFill>
            <a:srgbClr val="FFF2CD"/>
          </a:solidFill>
          <a:ln w="28575">
            <a:solidFill>
              <a:schemeClr val="accent4"/>
            </a:solidFill>
            <a:prstDash val="lgDash"/>
          </a:ln>
        </p:spPr>
        <p:txBody>
          <a:bodyPr wrap="square">
            <a:spAutoFit/>
          </a:bodyPr>
          <a:lstStyle/>
          <a:p>
            <a:pPr algn="ctr"/>
            <a:r>
              <a:rPr lang="en-US" sz="2800" b="1" dirty="0">
                <a:solidFill>
                  <a:srgbClr val="000000"/>
                </a:solidFill>
                <a:latin typeface="Calibri" panose="020F0502020204030204" pitchFamily="34" charset="0"/>
                <a:cs typeface="Calibri" panose="020F0502020204030204" pitchFamily="34" charset="0"/>
              </a:rPr>
              <a:t>2. </a:t>
            </a:r>
            <a:r>
              <a:rPr lang="en-US" sz="2800" b="1" dirty="0" err="1">
                <a:solidFill>
                  <a:srgbClr val="000000"/>
                </a:solidFill>
                <a:latin typeface="Calibri" panose="020F0502020204030204" pitchFamily="34" charset="0"/>
                <a:cs typeface="Calibri" panose="020F0502020204030204" pitchFamily="34" charset="0"/>
              </a:rPr>
              <a:t>Sử</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dụng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ánh</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mắt</a:t>
            </a:r>
            <a:r>
              <a:rPr lang="en-US" sz="2800" b="1" dirty="0">
                <a:solidFill>
                  <a:srgbClr val="000000"/>
                </a:solidFill>
                <a:latin typeface="Calibri" panose="020F0502020204030204" pitchFamily="34" charset="0"/>
                <a:cs typeface="Calibri" panose="020F0502020204030204" pitchFamily="34" charset="0"/>
              </a:rPr>
              <a:t>, </a:t>
            </a:r>
          </a:p>
          <a:p>
            <a:pPr algn="ctr"/>
            <a:r>
              <a:rPr lang="en-US" sz="2800" b="1" dirty="0" err="1">
                <a:solidFill>
                  <a:srgbClr val="000000"/>
                </a:solidFill>
                <a:latin typeface="Calibri" panose="020F0502020204030204" pitchFamily="34" charset="0"/>
                <a:cs typeface="Calibri" panose="020F0502020204030204" pitchFamily="34" charset="0"/>
              </a:rPr>
              <a:t>cử</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chỉ</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giọng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điệu</a:t>
            </a:r>
            <a:endParaRPr lang="en-US" sz="2800" b="1" dirty="0">
              <a:solidFill>
                <a:srgbClr val="000000"/>
              </a:solidFill>
              <a:latin typeface="Calibri" panose="020F0502020204030204" pitchFamily="34" charset="0"/>
              <a:cs typeface="Calibri" panose="020F0502020204030204" pitchFamily="34" charset="0"/>
            </a:endParaRPr>
          </a:p>
        </p:txBody>
      </p:sp>
      <p:pic>
        <p:nvPicPr>
          <p:cNvPr id="26" name="Picture 25"/>
          <p:cNvPicPr>
            <a:picLocks noChangeAspect="1"/>
          </p:cNvPicPr>
          <p:nvPr/>
        </p:nvPicPr>
        <p:blipFill>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555799" y="-92825"/>
            <a:ext cx="1073601" cy="1073601"/>
          </a:xfrm>
          <a:prstGeom prst="rect">
            <a:avLst/>
          </a:prstGeom>
        </p:spPr>
      </p:pic>
      <p:pic>
        <p:nvPicPr>
          <p:cNvPr id="14" name="Picture 13">
            <a:extLst>
              <a:ext uri="{FF2B5EF4-FFF2-40B4-BE49-F238E27FC236}">
                <a16:creationId xmlns:a16="http://schemas.microsoft.com/office/drawing/2014/main" xmlns="" id="{809A9FBB-0C26-45CE-9363-C2815FEC5C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30" y="1050466"/>
            <a:ext cx="5235760" cy="4801679"/>
          </a:xfrm>
          <a:prstGeom prst="rect">
            <a:avLst/>
          </a:prstGeom>
        </p:spPr>
      </p:pic>
      <p:sp>
        <p:nvSpPr>
          <p:cNvPr id="15" name="TextBox 14">
            <a:extLst>
              <a:ext uri="{FF2B5EF4-FFF2-40B4-BE49-F238E27FC236}">
                <a16:creationId xmlns:a16="http://schemas.microsoft.com/office/drawing/2014/main" xmlns="" id="{AF2262F7-A674-47C4-8B7D-C745949DE11E}"/>
              </a:ext>
            </a:extLst>
          </p:cNvPr>
          <p:cNvSpPr txBox="1"/>
          <p:nvPr/>
        </p:nvSpPr>
        <p:spPr>
          <a:xfrm>
            <a:off x="1213879" y="281025"/>
            <a:ext cx="416854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Pattaya" panose="00000500000000000000" pitchFamily="2" charset="-34"/>
                <a:ea typeface="+mn-ea"/>
                <a:cs typeface="Pattaya" panose="00000500000000000000" pitchFamily="2" charset="-34"/>
              </a:rPr>
              <a:t>Mẹ</a:t>
            </a:r>
            <a:r>
              <a:rPr kumimoji="0" lang="en-US" sz="4400" b="0" i="0" u="none" strike="noStrike" kern="1200" cap="none" spc="0" normalizeH="0" baseline="0" noProof="0" dirty="0">
                <a:ln>
                  <a:noFill/>
                </a:ln>
                <a:solidFill>
                  <a:srgbClr val="FF0000"/>
                </a:solidFill>
                <a:effectLst/>
                <a:uLnTx/>
                <a:uFillTx/>
                <a:latin typeface="Pattaya" panose="00000500000000000000" pitchFamily="2" charset="-34"/>
                <a:ea typeface="+mn-ea"/>
                <a:cs typeface="Pattaya" panose="00000500000000000000" pitchFamily="2" charset="-34"/>
              </a:rPr>
              <a:t> </a:t>
            </a:r>
            <a:r>
              <a:rPr kumimoji="0" lang="en-US" sz="4400" b="0" i="0" u="none" strike="noStrike" kern="1200" cap="none" spc="0" normalizeH="0" baseline="0" noProof="0" dirty="0" err="1">
                <a:ln>
                  <a:noFill/>
                </a:ln>
                <a:solidFill>
                  <a:srgbClr val="FF0000"/>
                </a:solidFill>
                <a:effectLst/>
                <a:uLnTx/>
                <a:uFillTx/>
                <a:latin typeface="Pattaya" panose="00000500000000000000" pitchFamily="2" charset="-34"/>
                <a:ea typeface="+mn-ea"/>
                <a:cs typeface="Pattaya" panose="00000500000000000000" pitchFamily="2" charset="-34"/>
              </a:rPr>
              <a:t>của</a:t>
            </a:r>
            <a:r>
              <a:rPr kumimoji="0" lang="en-US" sz="4400" b="0" i="0" u="none" strike="noStrike" kern="1200" cap="none" spc="0" normalizeH="0" baseline="0" noProof="0" dirty="0">
                <a:ln>
                  <a:noFill/>
                </a:ln>
                <a:solidFill>
                  <a:srgbClr val="FF0000"/>
                </a:solidFill>
                <a:effectLst/>
                <a:uLnTx/>
                <a:uFillTx/>
                <a:latin typeface="Pattaya" panose="00000500000000000000" pitchFamily="2" charset="-34"/>
                <a:ea typeface="+mn-ea"/>
                <a:cs typeface="Pattaya" panose="00000500000000000000" pitchFamily="2" charset="-34"/>
              </a:rPr>
              <a:t> </a:t>
            </a:r>
            <a:r>
              <a:rPr kumimoji="0" lang="en-US" sz="4400" b="0" i="0" u="none" strike="noStrike" kern="1200" cap="none" spc="0" normalizeH="0" baseline="0" noProof="0" dirty="0" err="1">
                <a:ln>
                  <a:noFill/>
                </a:ln>
                <a:solidFill>
                  <a:srgbClr val="FF0000"/>
                </a:solidFill>
                <a:effectLst/>
                <a:uLnTx/>
                <a:uFillTx/>
                <a:latin typeface="Pattaya" panose="00000500000000000000" pitchFamily="2" charset="-34"/>
                <a:ea typeface="+mn-ea"/>
                <a:cs typeface="Pattaya" panose="00000500000000000000" pitchFamily="2" charset="-34"/>
              </a:rPr>
              <a:t>Oanh</a:t>
            </a:r>
            <a:endParaRPr kumimoji="0" lang="en-US" sz="4400" b="0" i="0" u="none" strike="noStrike" kern="1200" cap="none" spc="0" normalizeH="0" baseline="0" noProof="0" dirty="0">
              <a:ln>
                <a:noFill/>
              </a:ln>
              <a:solidFill>
                <a:srgbClr val="FF0000"/>
              </a:solidFill>
              <a:effectLst/>
              <a:uLnTx/>
              <a:uFillTx/>
              <a:latin typeface="Pattaya" panose="00000500000000000000" pitchFamily="2" charset="-34"/>
              <a:ea typeface="+mn-ea"/>
              <a:cs typeface="Pattaya" panose="00000500000000000000" pitchFamily="2" charset="-34"/>
            </a:endParaRPr>
          </a:p>
        </p:txBody>
      </p:sp>
    </p:spTree>
    <p:extLst>
      <p:ext uri="{BB962C8B-B14F-4D97-AF65-F5344CB8AC3E}">
        <p14:creationId xmlns:p14="http://schemas.microsoft.com/office/powerpoint/2010/main" val="1539411968"/>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500"/>
                                        <p:tgtEl>
                                          <p:spTgt spid="3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descr="6ccb8bc6dbe83c6ae811819d70909b6f"/>
          <p:cNvPicPr>
            <a:picLocks noChangeAspect="1"/>
          </p:cNvPicPr>
          <p:nvPr/>
        </p:nvPicPr>
        <p:blipFill>
          <a:blip r:embed="rId3"/>
          <a:stretch>
            <a:fillRect/>
          </a:stretch>
        </p:blipFill>
        <p:spPr>
          <a:xfrm>
            <a:off x="-62230" y="3323590"/>
            <a:ext cx="12165965" cy="3552190"/>
          </a:xfrm>
          <a:prstGeom prst="rect">
            <a:avLst/>
          </a:prstGeom>
        </p:spPr>
      </p:pic>
      <p:grpSp>
        <p:nvGrpSpPr>
          <p:cNvPr id="33" name="Group 32"/>
          <p:cNvGrpSpPr/>
          <p:nvPr/>
        </p:nvGrpSpPr>
        <p:grpSpPr>
          <a:xfrm>
            <a:off x="5237709" y="760654"/>
            <a:ext cx="6891382" cy="1351491"/>
            <a:chOff x="8226086" y="1866151"/>
            <a:chExt cx="3753135" cy="1351491"/>
          </a:xfrm>
        </p:grpSpPr>
        <p:sp>
          <p:nvSpPr>
            <p:cNvPr id="34" name="Rounded Rectangular Callout 15"/>
            <p:cNvSpPr/>
            <p:nvPr/>
          </p:nvSpPr>
          <p:spPr>
            <a:xfrm>
              <a:off x="8399322" y="1866151"/>
              <a:ext cx="3385913" cy="938408"/>
            </a:xfrm>
            <a:prstGeom prst="round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16"/>
            <p:cNvSpPr/>
            <p:nvPr/>
          </p:nvSpPr>
          <p:spPr>
            <a:xfrm>
              <a:off x="8226086" y="1889619"/>
              <a:ext cx="3753135" cy="1328023"/>
            </a:xfrm>
            <a:prstGeom prst="roundRect">
              <a:avLst/>
            </a:prstGeom>
          </p:spPr>
          <p:txBody>
            <a:bodyPr wrap="square">
              <a:spAutoFit/>
            </a:bodyPr>
            <a:lstStyle/>
            <a:p>
              <a:pPr lvl="0" algn="ctr"/>
              <a:r>
                <a:rPr lang="en-US" sz="3600" b="1" kern="0" dirty="0" err="1">
                  <a:solidFill>
                    <a:srgbClr val="FF0066"/>
                  </a:solidFill>
                  <a:latin typeface="Calibri" panose="020F0502020204030204" pitchFamily="34" charset="0"/>
                  <a:cs typeface="Calibri" panose="020F0502020204030204" pitchFamily="34" charset="0"/>
                </a:rPr>
                <a:t>Kể</a:t>
              </a:r>
              <a:r>
                <a:rPr lang="en-US" sz="3600" b="1" kern="0" dirty="0">
                  <a:solidFill>
                    <a:srgbClr val="FF0066"/>
                  </a:solidFill>
                  <a:latin typeface="Calibri" panose="020F0502020204030204" pitchFamily="34" charset="0"/>
                  <a:cs typeface="Calibri" panose="020F0502020204030204" pitchFamily="34" charset="0"/>
                </a:rPr>
                <a:t> </a:t>
              </a:r>
              <a:r>
                <a:rPr lang="en-US" sz="3600" b="1" kern="0" dirty="0" err="1">
                  <a:solidFill>
                    <a:srgbClr val="FF0066"/>
                  </a:solidFill>
                  <a:latin typeface="Calibri" panose="020F0502020204030204" pitchFamily="34" charset="0"/>
                  <a:cs typeface="Calibri" panose="020F0502020204030204" pitchFamily="34" charset="0"/>
                </a:rPr>
                <a:t>nối</a:t>
              </a:r>
              <a:r>
                <a:rPr lang="en-US" sz="3600" b="1" kern="0" dirty="0">
                  <a:solidFill>
                    <a:srgbClr val="FF0066"/>
                  </a:solidFill>
                  <a:latin typeface="Calibri" panose="020F0502020204030204" pitchFamily="34" charset="0"/>
                  <a:cs typeface="Calibri" panose="020F0502020204030204" pitchFamily="34" charset="0"/>
                </a:rPr>
                <a:t> </a:t>
              </a:r>
              <a:r>
                <a:rPr lang="en-US" sz="3600" b="1" kern="0" dirty="0" err="1">
                  <a:solidFill>
                    <a:srgbClr val="FF0066"/>
                  </a:solidFill>
                  <a:latin typeface="Calibri" panose="020F0502020204030204" pitchFamily="34" charset="0"/>
                  <a:cs typeface="Calibri" panose="020F0502020204030204" pitchFamily="34" charset="0"/>
                </a:rPr>
                <a:t>tiếp</a:t>
              </a:r>
              <a:r>
                <a:rPr lang="en-US" sz="3600" b="1" kern="0" dirty="0">
                  <a:solidFill>
                    <a:srgbClr val="FF0066"/>
                  </a:solidFill>
                  <a:latin typeface="Calibri" panose="020F0502020204030204" pitchFamily="34" charset="0"/>
                  <a:cs typeface="Calibri" panose="020F0502020204030204" pitchFamily="34" charset="0"/>
                </a:rPr>
                <a:t> </a:t>
              </a:r>
              <a:r>
                <a:rPr lang="en-US" sz="3600" b="1" kern="0" dirty="0" err="1">
                  <a:solidFill>
                    <a:srgbClr val="FF0066"/>
                  </a:solidFill>
                  <a:latin typeface="Calibri" panose="020F0502020204030204" pitchFamily="34" charset="0"/>
                  <a:cs typeface="Calibri" panose="020F0502020204030204" pitchFamily="34" charset="0"/>
                </a:rPr>
                <a:t>từng</a:t>
              </a:r>
              <a:r>
                <a:rPr lang="en-US" sz="3600" b="1" kern="0" dirty="0">
                  <a:solidFill>
                    <a:srgbClr val="FF0066"/>
                  </a:solidFill>
                  <a:latin typeface="Calibri" panose="020F0502020204030204" pitchFamily="34" charset="0"/>
                  <a:cs typeface="Calibri" panose="020F0502020204030204" pitchFamily="34" charset="0"/>
                </a:rPr>
                <a:t> </a:t>
              </a:r>
              <a:r>
                <a:rPr lang="en-US" sz="3600" b="1" kern="0" dirty="0" err="1">
                  <a:solidFill>
                    <a:srgbClr val="FF0066"/>
                  </a:solidFill>
                  <a:latin typeface="Calibri" panose="020F0502020204030204" pitchFamily="34" charset="0"/>
                  <a:cs typeface="Calibri" panose="020F0502020204030204" pitchFamily="34" charset="0"/>
                </a:rPr>
                <a:t>đoạn</a:t>
              </a:r>
              <a:r>
                <a:rPr lang="en-US" sz="3600" b="1" kern="0" dirty="0">
                  <a:solidFill>
                    <a:srgbClr val="FF0066"/>
                  </a:solidFill>
                  <a:latin typeface="Calibri" panose="020F0502020204030204" pitchFamily="34" charset="0"/>
                  <a:cs typeface="Calibri" panose="020F0502020204030204" pitchFamily="34" charset="0"/>
                </a:rPr>
                <a:t> </a:t>
              </a:r>
              <a:r>
                <a:rPr lang="en-US" sz="3600" b="1" kern="0" dirty="0" err="1">
                  <a:solidFill>
                    <a:srgbClr val="FF0066"/>
                  </a:solidFill>
                  <a:latin typeface="Calibri" panose="020F0502020204030204" pitchFamily="34" charset="0"/>
                  <a:cs typeface="Calibri" panose="020F0502020204030204" pitchFamily="34" charset="0"/>
                </a:rPr>
                <a:t>trước</a:t>
              </a:r>
              <a:r>
                <a:rPr lang="en-US" sz="3600" b="1" kern="0" dirty="0">
                  <a:solidFill>
                    <a:srgbClr val="FF0066"/>
                  </a:solidFill>
                  <a:latin typeface="Calibri" panose="020F0502020204030204" pitchFamily="34" charset="0"/>
                  <a:cs typeface="Calibri" panose="020F0502020204030204" pitchFamily="34" charset="0"/>
                </a:rPr>
                <a:t> </a:t>
              </a:r>
              <a:r>
                <a:rPr lang="en-US" sz="3600" b="1" kern="0" dirty="0" err="1">
                  <a:solidFill>
                    <a:srgbClr val="FF0066"/>
                  </a:solidFill>
                  <a:latin typeface="Calibri" panose="020F0502020204030204" pitchFamily="34" charset="0"/>
                  <a:cs typeface="Calibri" panose="020F0502020204030204" pitchFamily="34" charset="0"/>
                </a:rPr>
                <a:t>lớp</a:t>
              </a:r>
              <a:endParaRPr lang="en-US" sz="3600" b="1" kern="0" dirty="0">
                <a:solidFill>
                  <a:srgbClr val="FF0066"/>
                </a:solidFill>
                <a:latin typeface="Calibri" panose="020F0502020204030204" pitchFamily="34" charset="0"/>
                <a:cs typeface="Calibri" panose="020F0502020204030204" pitchFamily="34" charset="0"/>
              </a:endParaRPr>
            </a:p>
          </p:txBody>
        </p:sp>
      </p:grpSp>
      <p:sp>
        <p:nvSpPr>
          <p:cNvPr id="36" name="Rounded Rectangle 35"/>
          <p:cNvSpPr/>
          <p:nvPr/>
        </p:nvSpPr>
        <p:spPr>
          <a:xfrm>
            <a:off x="7199836" y="2192419"/>
            <a:ext cx="3584561" cy="578882"/>
          </a:xfrm>
          <a:prstGeom prst="roundRect">
            <a:avLst/>
          </a:prstGeom>
          <a:solidFill>
            <a:srgbClr val="FFFF99"/>
          </a:solidFill>
          <a:ln w="28575">
            <a:solidFill>
              <a:srgbClr val="729E5D"/>
            </a:solidFill>
            <a:prstDash val="lgDash"/>
          </a:ln>
        </p:spPr>
        <p:txBody>
          <a:bodyPr wrap="square">
            <a:spAutoFit/>
          </a:bodyPr>
          <a:lstStyle/>
          <a:p>
            <a:pPr algn="ctr"/>
            <a:r>
              <a:rPr lang="en-US" sz="2800" b="1" dirty="0">
                <a:solidFill>
                  <a:srgbClr val="000000"/>
                </a:solidFill>
                <a:latin typeface="Calibri" panose="020F0502020204030204" pitchFamily="34" charset="0"/>
                <a:cs typeface="Calibri" panose="020F0502020204030204" pitchFamily="34" charset="0"/>
              </a:rPr>
              <a:t>1. </a:t>
            </a:r>
            <a:r>
              <a:rPr lang="en-US" sz="2800" b="1" dirty="0" err="1">
                <a:solidFill>
                  <a:srgbClr val="000000"/>
                </a:solidFill>
                <a:latin typeface="Calibri" panose="020F0502020204030204" pitchFamily="34" charset="0"/>
                <a:cs typeface="Calibri" panose="020F0502020204030204" pitchFamily="34" charset="0"/>
              </a:rPr>
              <a:t>Đúng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nội</a:t>
            </a:r>
            <a:r>
              <a:rPr lang="en-US" sz="2800" b="1" dirty="0">
                <a:solidFill>
                  <a:srgbClr val="000000"/>
                </a:solidFill>
                <a:latin typeface="Calibri" panose="020F0502020204030204" pitchFamily="34" charset="0"/>
                <a:cs typeface="Calibri" panose="020F0502020204030204" pitchFamily="34" charset="0"/>
              </a:rPr>
              <a:t> dung </a:t>
            </a:r>
          </a:p>
        </p:txBody>
      </p:sp>
      <p:sp>
        <p:nvSpPr>
          <p:cNvPr id="37" name="Rounded Rectangle 36"/>
          <p:cNvSpPr/>
          <p:nvPr/>
        </p:nvSpPr>
        <p:spPr>
          <a:xfrm>
            <a:off x="7199836" y="3052301"/>
            <a:ext cx="3584561" cy="1055608"/>
          </a:xfrm>
          <a:prstGeom prst="roundRect">
            <a:avLst/>
          </a:prstGeom>
          <a:solidFill>
            <a:srgbClr val="FFF2CD"/>
          </a:solidFill>
          <a:ln w="28575">
            <a:solidFill>
              <a:schemeClr val="accent4"/>
            </a:solidFill>
            <a:prstDash val="lgDash"/>
          </a:ln>
        </p:spPr>
        <p:txBody>
          <a:bodyPr wrap="square">
            <a:spAutoFit/>
          </a:bodyPr>
          <a:lstStyle/>
          <a:p>
            <a:pPr algn="ctr"/>
            <a:r>
              <a:rPr lang="en-US" sz="2800" b="1" dirty="0">
                <a:solidFill>
                  <a:srgbClr val="000000"/>
                </a:solidFill>
                <a:latin typeface="Calibri" panose="020F0502020204030204" pitchFamily="34" charset="0"/>
                <a:cs typeface="Calibri" panose="020F0502020204030204" pitchFamily="34" charset="0"/>
              </a:rPr>
              <a:t>2. </a:t>
            </a:r>
            <a:r>
              <a:rPr lang="en-US" sz="2800" b="1" dirty="0" err="1">
                <a:solidFill>
                  <a:srgbClr val="000000"/>
                </a:solidFill>
                <a:latin typeface="Calibri" panose="020F0502020204030204" pitchFamily="34" charset="0"/>
                <a:cs typeface="Calibri" panose="020F0502020204030204" pitchFamily="34" charset="0"/>
              </a:rPr>
              <a:t>Sử</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dụng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ánh</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mắt</a:t>
            </a:r>
            <a:r>
              <a:rPr lang="en-US" sz="2800" b="1" dirty="0">
                <a:solidFill>
                  <a:srgbClr val="000000"/>
                </a:solidFill>
                <a:latin typeface="Calibri" panose="020F0502020204030204" pitchFamily="34" charset="0"/>
                <a:cs typeface="Calibri" panose="020F0502020204030204" pitchFamily="34" charset="0"/>
              </a:rPr>
              <a:t>, </a:t>
            </a:r>
          </a:p>
          <a:p>
            <a:pPr algn="ctr"/>
            <a:r>
              <a:rPr lang="en-US" sz="2800" b="1" dirty="0" err="1">
                <a:solidFill>
                  <a:srgbClr val="000000"/>
                </a:solidFill>
                <a:latin typeface="Calibri" panose="020F0502020204030204" pitchFamily="34" charset="0"/>
                <a:cs typeface="Calibri" panose="020F0502020204030204" pitchFamily="34" charset="0"/>
              </a:rPr>
              <a:t>cử</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chỉ</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giọng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điệu</a:t>
            </a:r>
            <a:endParaRPr lang="en-US" sz="2800" b="1" dirty="0">
              <a:solidFill>
                <a:srgbClr val="000000"/>
              </a:solidFill>
              <a:latin typeface="Calibri" panose="020F0502020204030204" pitchFamily="34" charset="0"/>
              <a:cs typeface="Calibri" panose="020F0502020204030204" pitchFamily="34" charset="0"/>
            </a:endParaRPr>
          </a:p>
        </p:txBody>
      </p:sp>
      <p:pic>
        <p:nvPicPr>
          <p:cNvPr id="26" name="Picture 25"/>
          <p:cNvPicPr>
            <a:picLocks noChangeAspect="1"/>
          </p:cNvPicPr>
          <p:nvPr/>
        </p:nvPicPr>
        <p:blipFill>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555799" y="-92825"/>
            <a:ext cx="1073601" cy="1073601"/>
          </a:xfrm>
          <a:prstGeom prst="rect">
            <a:avLst/>
          </a:prstGeom>
        </p:spPr>
      </p:pic>
      <p:pic>
        <p:nvPicPr>
          <p:cNvPr id="13" name="Picture 12">
            <a:extLst>
              <a:ext uri="{FF2B5EF4-FFF2-40B4-BE49-F238E27FC236}">
                <a16:creationId xmlns:a16="http://schemas.microsoft.com/office/drawing/2014/main" xmlns="" id="{2D89D127-BDAE-429B-AEEF-ECEC5025D1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604" y="1699062"/>
            <a:ext cx="5762181" cy="3996888"/>
          </a:xfrm>
          <a:prstGeom prst="rect">
            <a:avLst/>
          </a:prstGeom>
        </p:spPr>
      </p:pic>
      <p:sp>
        <p:nvSpPr>
          <p:cNvPr id="14" name="TextBox 13">
            <a:extLst>
              <a:ext uri="{FF2B5EF4-FFF2-40B4-BE49-F238E27FC236}">
                <a16:creationId xmlns:a16="http://schemas.microsoft.com/office/drawing/2014/main" xmlns="" id="{9BC0C2DF-628D-468B-B90D-98C11209772B}"/>
              </a:ext>
            </a:extLst>
          </p:cNvPr>
          <p:cNvSpPr txBox="1"/>
          <p:nvPr/>
        </p:nvSpPr>
        <p:spPr>
          <a:xfrm>
            <a:off x="910117" y="596055"/>
            <a:ext cx="416854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Pattaya" panose="00000500000000000000" pitchFamily="2" charset="-34"/>
                <a:ea typeface="+mn-ea"/>
                <a:cs typeface="Pattaya" panose="00000500000000000000" pitchFamily="2" charset="-34"/>
              </a:rPr>
              <a:t>Mẹ</a:t>
            </a:r>
            <a:r>
              <a:rPr kumimoji="0" lang="en-US" sz="4400" b="0" i="0" u="none" strike="noStrike" kern="1200" cap="none" spc="0" normalizeH="0" baseline="0" noProof="0" dirty="0">
                <a:ln>
                  <a:noFill/>
                </a:ln>
                <a:solidFill>
                  <a:srgbClr val="FF0000"/>
                </a:solidFill>
                <a:effectLst/>
                <a:uLnTx/>
                <a:uFillTx/>
                <a:latin typeface="Pattaya" panose="00000500000000000000" pitchFamily="2" charset="-34"/>
                <a:ea typeface="+mn-ea"/>
                <a:cs typeface="Pattaya" panose="00000500000000000000" pitchFamily="2" charset="-34"/>
              </a:rPr>
              <a:t> </a:t>
            </a:r>
            <a:r>
              <a:rPr kumimoji="0" lang="en-US" sz="4400" b="0" i="0" u="none" strike="noStrike" kern="1200" cap="none" spc="0" normalizeH="0" baseline="0" noProof="0" dirty="0" err="1">
                <a:ln>
                  <a:noFill/>
                </a:ln>
                <a:solidFill>
                  <a:srgbClr val="FF0000"/>
                </a:solidFill>
                <a:effectLst/>
                <a:uLnTx/>
                <a:uFillTx/>
                <a:latin typeface="Pattaya" panose="00000500000000000000" pitchFamily="2" charset="-34"/>
                <a:ea typeface="+mn-ea"/>
                <a:cs typeface="Pattaya" panose="00000500000000000000" pitchFamily="2" charset="-34"/>
              </a:rPr>
              <a:t>của</a:t>
            </a:r>
            <a:r>
              <a:rPr kumimoji="0" lang="en-US" sz="4400" b="0" i="0" u="none" strike="noStrike" kern="1200" cap="none" spc="0" normalizeH="0" baseline="0" noProof="0" dirty="0">
                <a:ln>
                  <a:noFill/>
                </a:ln>
                <a:solidFill>
                  <a:srgbClr val="FF0000"/>
                </a:solidFill>
                <a:effectLst/>
                <a:uLnTx/>
                <a:uFillTx/>
                <a:latin typeface="Pattaya" panose="00000500000000000000" pitchFamily="2" charset="-34"/>
                <a:ea typeface="+mn-ea"/>
                <a:cs typeface="Pattaya" panose="00000500000000000000" pitchFamily="2" charset="-34"/>
              </a:rPr>
              <a:t> </a:t>
            </a:r>
            <a:r>
              <a:rPr kumimoji="0" lang="en-US" sz="4400" b="0" i="0" u="none" strike="noStrike" kern="1200" cap="none" spc="0" normalizeH="0" baseline="0" noProof="0" dirty="0" err="1">
                <a:ln>
                  <a:noFill/>
                </a:ln>
                <a:solidFill>
                  <a:srgbClr val="FF0000"/>
                </a:solidFill>
                <a:effectLst/>
                <a:uLnTx/>
                <a:uFillTx/>
                <a:latin typeface="Pattaya" panose="00000500000000000000" pitchFamily="2" charset="-34"/>
                <a:ea typeface="+mn-ea"/>
                <a:cs typeface="Pattaya" panose="00000500000000000000" pitchFamily="2" charset="-34"/>
              </a:rPr>
              <a:t>Oanh</a:t>
            </a:r>
            <a:endParaRPr kumimoji="0" lang="en-US" sz="4400" b="0" i="0" u="none" strike="noStrike" kern="1200" cap="none" spc="0" normalizeH="0" baseline="0" noProof="0" dirty="0">
              <a:ln>
                <a:noFill/>
              </a:ln>
              <a:solidFill>
                <a:srgbClr val="FF0000"/>
              </a:solidFill>
              <a:effectLst/>
              <a:uLnTx/>
              <a:uFillTx/>
              <a:latin typeface="Pattaya" panose="00000500000000000000" pitchFamily="2" charset="-34"/>
              <a:ea typeface="+mn-ea"/>
              <a:cs typeface="Pattaya" panose="00000500000000000000" pitchFamily="2" charset="-34"/>
            </a:endParaRPr>
          </a:p>
        </p:txBody>
      </p:sp>
    </p:spTree>
    <p:extLst>
      <p:ext uri="{BB962C8B-B14F-4D97-AF65-F5344CB8AC3E}">
        <p14:creationId xmlns:p14="http://schemas.microsoft.com/office/powerpoint/2010/main" val="35121718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A685128F-45ED-4609-B06F-1E6DC716E4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813" y="1699062"/>
            <a:ext cx="6278249" cy="4015938"/>
          </a:xfrm>
          <a:prstGeom prst="rect">
            <a:avLst/>
          </a:prstGeom>
        </p:spPr>
      </p:pic>
      <p:pic>
        <p:nvPicPr>
          <p:cNvPr id="8" name="图片 7" descr="6ccb8bc6dbe83c6ae811819d70909b6f"/>
          <p:cNvPicPr>
            <a:picLocks noChangeAspect="1"/>
          </p:cNvPicPr>
          <p:nvPr/>
        </p:nvPicPr>
        <p:blipFill>
          <a:blip r:embed="rId4"/>
          <a:stretch>
            <a:fillRect/>
          </a:stretch>
        </p:blipFill>
        <p:spPr>
          <a:xfrm>
            <a:off x="-62230" y="3323590"/>
            <a:ext cx="12165965" cy="3552190"/>
          </a:xfrm>
          <a:prstGeom prst="rect">
            <a:avLst/>
          </a:prstGeom>
        </p:spPr>
      </p:pic>
      <p:grpSp>
        <p:nvGrpSpPr>
          <p:cNvPr id="33" name="Group 32"/>
          <p:cNvGrpSpPr/>
          <p:nvPr/>
        </p:nvGrpSpPr>
        <p:grpSpPr>
          <a:xfrm>
            <a:off x="5237709" y="760654"/>
            <a:ext cx="6891382" cy="1351491"/>
            <a:chOff x="8226086" y="1866151"/>
            <a:chExt cx="3753135" cy="1351491"/>
          </a:xfrm>
        </p:grpSpPr>
        <p:sp>
          <p:nvSpPr>
            <p:cNvPr id="34" name="Rounded Rectangular Callout 15"/>
            <p:cNvSpPr/>
            <p:nvPr/>
          </p:nvSpPr>
          <p:spPr>
            <a:xfrm>
              <a:off x="8399322" y="1866151"/>
              <a:ext cx="3385913" cy="938408"/>
            </a:xfrm>
            <a:prstGeom prst="round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16"/>
            <p:cNvSpPr/>
            <p:nvPr/>
          </p:nvSpPr>
          <p:spPr>
            <a:xfrm>
              <a:off x="8226086" y="1889619"/>
              <a:ext cx="3753135" cy="1328023"/>
            </a:xfrm>
            <a:prstGeom prst="round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Kể</a:t>
              </a:r>
              <a:r>
                <a:rPr kumimoji="0" lang="en-US" sz="36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nối</a:t>
              </a:r>
              <a:r>
                <a:rPr kumimoji="0" lang="en-US" sz="36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tiếp</a:t>
              </a:r>
              <a:r>
                <a:rPr kumimoji="0" lang="en-US" sz="36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từng</a:t>
              </a:r>
              <a:r>
                <a:rPr kumimoji="0" lang="en-US" sz="36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trước</a:t>
              </a:r>
              <a:r>
                <a:rPr kumimoji="0" lang="en-US" sz="36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lớp</a:t>
              </a:r>
              <a:endParaRPr kumimoji="0" lang="en-US" sz="36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sp>
        <p:nvSpPr>
          <p:cNvPr id="36" name="Rounded Rectangle 35"/>
          <p:cNvSpPr/>
          <p:nvPr/>
        </p:nvSpPr>
        <p:spPr>
          <a:xfrm>
            <a:off x="7199836" y="2192419"/>
            <a:ext cx="3584561" cy="578882"/>
          </a:xfrm>
          <a:prstGeom prst="roundRect">
            <a:avLst/>
          </a:prstGeom>
          <a:solidFill>
            <a:srgbClr val="FFFF99"/>
          </a:solidFill>
          <a:ln w="28575">
            <a:solidFill>
              <a:srgbClr val="729E5D"/>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nội</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dung </a:t>
            </a:r>
          </a:p>
        </p:txBody>
      </p:sp>
      <p:sp>
        <p:nvSpPr>
          <p:cNvPr id="37" name="Rounded Rectangle 36"/>
          <p:cNvSpPr/>
          <p:nvPr/>
        </p:nvSpPr>
        <p:spPr>
          <a:xfrm>
            <a:off x="7199836" y="3052301"/>
            <a:ext cx="3584561" cy="1055608"/>
          </a:xfrm>
          <a:prstGeom prst="roundRect">
            <a:avLst/>
          </a:prstGeom>
          <a:solidFill>
            <a:srgbClr val="FFF2CD"/>
          </a:solidFill>
          <a:ln w="28575">
            <a:solidFill>
              <a:schemeClr val="accent4"/>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dụng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ánh</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mắt</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chỉ</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giọng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điệu</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26" name="Picture 25"/>
          <p:cNvPicPr>
            <a:picLocks noChangeAspect="1"/>
          </p:cNvPicPr>
          <p:nvPr/>
        </p:nvPicPr>
        <p:blipFill>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555799" y="-92825"/>
            <a:ext cx="1073601" cy="1073601"/>
          </a:xfrm>
          <a:prstGeom prst="rect">
            <a:avLst/>
          </a:prstGeom>
        </p:spPr>
      </p:pic>
      <p:sp>
        <p:nvSpPr>
          <p:cNvPr id="15" name="TextBox 14">
            <a:extLst>
              <a:ext uri="{FF2B5EF4-FFF2-40B4-BE49-F238E27FC236}">
                <a16:creationId xmlns:a16="http://schemas.microsoft.com/office/drawing/2014/main" xmlns="" id="{AF2262F7-A674-47C4-8B7D-C745949DE11E}"/>
              </a:ext>
            </a:extLst>
          </p:cNvPr>
          <p:cNvSpPr txBox="1"/>
          <p:nvPr/>
        </p:nvSpPr>
        <p:spPr>
          <a:xfrm>
            <a:off x="1213879" y="281025"/>
            <a:ext cx="416854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Pattaya" panose="00000500000000000000" pitchFamily="2" charset="-34"/>
                <a:ea typeface="+mn-ea"/>
                <a:cs typeface="Pattaya" panose="00000500000000000000" pitchFamily="2" charset="-34"/>
              </a:rPr>
              <a:t>Mẹ</a:t>
            </a:r>
            <a:r>
              <a:rPr kumimoji="0" lang="en-US" sz="4400" b="0" i="0" u="none" strike="noStrike" kern="1200" cap="none" spc="0" normalizeH="0" baseline="0" noProof="0" dirty="0">
                <a:ln>
                  <a:noFill/>
                </a:ln>
                <a:solidFill>
                  <a:srgbClr val="FF0000"/>
                </a:solidFill>
                <a:effectLst/>
                <a:uLnTx/>
                <a:uFillTx/>
                <a:latin typeface="Pattaya" panose="00000500000000000000" pitchFamily="2" charset="-34"/>
                <a:ea typeface="+mn-ea"/>
                <a:cs typeface="Pattaya" panose="00000500000000000000" pitchFamily="2" charset="-34"/>
              </a:rPr>
              <a:t> </a:t>
            </a:r>
            <a:r>
              <a:rPr kumimoji="0" lang="en-US" sz="4400" b="0" i="0" u="none" strike="noStrike" kern="1200" cap="none" spc="0" normalizeH="0" baseline="0" noProof="0" dirty="0" err="1">
                <a:ln>
                  <a:noFill/>
                </a:ln>
                <a:solidFill>
                  <a:srgbClr val="FF0000"/>
                </a:solidFill>
                <a:effectLst/>
                <a:uLnTx/>
                <a:uFillTx/>
                <a:latin typeface="Pattaya" panose="00000500000000000000" pitchFamily="2" charset="-34"/>
                <a:ea typeface="+mn-ea"/>
                <a:cs typeface="Pattaya" panose="00000500000000000000" pitchFamily="2" charset="-34"/>
              </a:rPr>
              <a:t>của</a:t>
            </a:r>
            <a:r>
              <a:rPr kumimoji="0" lang="en-US" sz="4400" b="0" i="0" u="none" strike="noStrike" kern="1200" cap="none" spc="0" normalizeH="0" baseline="0" noProof="0" dirty="0">
                <a:ln>
                  <a:noFill/>
                </a:ln>
                <a:solidFill>
                  <a:srgbClr val="FF0000"/>
                </a:solidFill>
                <a:effectLst/>
                <a:uLnTx/>
                <a:uFillTx/>
                <a:latin typeface="Pattaya" panose="00000500000000000000" pitchFamily="2" charset="-34"/>
                <a:ea typeface="+mn-ea"/>
                <a:cs typeface="Pattaya" panose="00000500000000000000" pitchFamily="2" charset="-34"/>
              </a:rPr>
              <a:t> </a:t>
            </a:r>
            <a:r>
              <a:rPr kumimoji="0" lang="en-US" sz="4400" b="0" i="0" u="none" strike="noStrike" kern="1200" cap="none" spc="0" normalizeH="0" baseline="0" noProof="0" dirty="0" err="1">
                <a:ln>
                  <a:noFill/>
                </a:ln>
                <a:solidFill>
                  <a:srgbClr val="FF0000"/>
                </a:solidFill>
                <a:effectLst/>
                <a:uLnTx/>
                <a:uFillTx/>
                <a:latin typeface="Pattaya" panose="00000500000000000000" pitchFamily="2" charset="-34"/>
                <a:ea typeface="+mn-ea"/>
                <a:cs typeface="Pattaya" panose="00000500000000000000" pitchFamily="2" charset="-34"/>
              </a:rPr>
              <a:t>Oanh</a:t>
            </a:r>
            <a:endParaRPr kumimoji="0" lang="en-US" sz="4400" b="0" i="0" u="none" strike="noStrike" kern="1200" cap="none" spc="0" normalizeH="0" baseline="0" noProof="0" dirty="0">
              <a:ln>
                <a:noFill/>
              </a:ln>
              <a:solidFill>
                <a:srgbClr val="FF0000"/>
              </a:solidFill>
              <a:effectLst/>
              <a:uLnTx/>
              <a:uFillTx/>
              <a:latin typeface="Pattaya" panose="00000500000000000000" pitchFamily="2" charset="-34"/>
              <a:ea typeface="+mn-ea"/>
              <a:cs typeface="Pattaya" panose="00000500000000000000" pitchFamily="2" charset="-34"/>
            </a:endParaRPr>
          </a:p>
        </p:txBody>
      </p:sp>
    </p:spTree>
    <p:extLst>
      <p:ext uri="{BB962C8B-B14F-4D97-AF65-F5344CB8AC3E}">
        <p14:creationId xmlns:p14="http://schemas.microsoft.com/office/powerpoint/2010/main" val="3082367298"/>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500"/>
                                        <p:tgtEl>
                                          <p:spTgt spid="3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descr="6ccb8bc6dbe83c6ae811819d70909b6f"/>
          <p:cNvPicPr>
            <a:picLocks noChangeAspect="1"/>
          </p:cNvPicPr>
          <p:nvPr/>
        </p:nvPicPr>
        <p:blipFill>
          <a:blip r:embed="rId3"/>
          <a:stretch>
            <a:fillRect/>
          </a:stretch>
        </p:blipFill>
        <p:spPr>
          <a:xfrm>
            <a:off x="-62230" y="3323590"/>
            <a:ext cx="12165965" cy="3552190"/>
          </a:xfrm>
          <a:prstGeom prst="rect">
            <a:avLst/>
          </a:prstGeom>
        </p:spPr>
      </p:pic>
      <p:grpSp>
        <p:nvGrpSpPr>
          <p:cNvPr id="33" name="Group 32"/>
          <p:cNvGrpSpPr/>
          <p:nvPr/>
        </p:nvGrpSpPr>
        <p:grpSpPr>
          <a:xfrm>
            <a:off x="5237709" y="760654"/>
            <a:ext cx="6891382" cy="1351491"/>
            <a:chOff x="8226086" y="1866151"/>
            <a:chExt cx="3753135" cy="1351491"/>
          </a:xfrm>
        </p:grpSpPr>
        <p:sp>
          <p:nvSpPr>
            <p:cNvPr id="34" name="Rounded Rectangular Callout 15"/>
            <p:cNvSpPr/>
            <p:nvPr/>
          </p:nvSpPr>
          <p:spPr>
            <a:xfrm>
              <a:off x="8399322" y="1866151"/>
              <a:ext cx="3385913" cy="938408"/>
            </a:xfrm>
            <a:prstGeom prst="round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16"/>
            <p:cNvSpPr/>
            <p:nvPr/>
          </p:nvSpPr>
          <p:spPr>
            <a:xfrm>
              <a:off x="8226086" y="1889619"/>
              <a:ext cx="3753135" cy="1328023"/>
            </a:xfrm>
            <a:prstGeom prst="round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Kể</a:t>
              </a:r>
              <a:r>
                <a:rPr kumimoji="0" lang="en-US" sz="36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nối</a:t>
              </a:r>
              <a:r>
                <a:rPr kumimoji="0" lang="en-US" sz="36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tiếp</a:t>
              </a:r>
              <a:r>
                <a:rPr kumimoji="0" lang="en-US" sz="36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từng</a:t>
              </a:r>
              <a:r>
                <a:rPr kumimoji="0" lang="en-US" sz="36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trước</a:t>
              </a:r>
              <a:r>
                <a:rPr kumimoji="0" lang="en-US" sz="36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lớp</a:t>
              </a:r>
              <a:endParaRPr kumimoji="0" lang="en-US" sz="3600" b="1" i="0" u="none" strike="noStrike" kern="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sp>
        <p:nvSpPr>
          <p:cNvPr id="36" name="Rounded Rectangle 35"/>
          <p:cNvSpPr/>
          <p:nvPr/>
        </p:nvSpPr>
        <p:spPr>
          <a:xfrm>
            <a:off x="7199836" y="2192419"/>
            <a:ext cx="3584561" cy="578882"/>
          </a:xfrm>
          <a:prstGeom prst="roundRect">
            <a:avLst/>
          </a:prstGeom>
          <a:solidFill>
            <a:srgbClr val="FFFF99"/>
          </a:solidFill>
          <a:ln w="28575">
            <a:solidFill>
              <a:srgbClr val="729E5D"/>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nội</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dung </a:t>
            </a:r>
          </a:p>
        </p:txBody>
      </p:sp>
      <p:sp>
        <p:nvSpPr>
          <p:cNvPr id="37" name="Rounded Rectangle 36"/>
          <p:cNvSpPr/>
          <p:nvPr/>
        </p:nvSpPr>
        <p:spPr>
          <a:xfrm>
            <a:off x="7199836" y="3052301"/>
            <a:ext cx="3584561" cy="1055608"/>
          </a:xfrm>
          <a:prstGeom prst="roundRect">
            <a:avLst/>
          </a:prstGeom>
          <a:solidFill>
            <a:srgbClr val="FFF2CD"/>
          </a:solidFill>
          <a:ln w="28575">
            <a:solidFill>
              <a:schemeClr val="accent4"/>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dụng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ánh</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mắt</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chỉ</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giọng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điệu</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26" name="Picture 25"/>
          <p:cNvPicPr>
            <a:picLocks noChangeAspect="1"/>
          </p:cNvPicPr>
          <p:nvPr/>
        </p:nvPicPr>
        <p:blipFill>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555799" y="-92825"/>
            <a:ext cx="1073601" cy="1073601"/>
          </a:xfrm>
          <a:prstGeom prst="rect">
            <a:avLst/>
          </a:prstGeom>
        </p:spPr>
      </p:pic>
      <p:sp>
        <p:nvSpPr>
          <p:cNvPr id="14" name="TextBox 13">
            <a:extLst>
              <a:ext uri="{FF2B5EF4-FFF2-40B4-BE49-F238E27FC236}">
                <a16:creationId xmlns:a16="http://schemas.microsoft.com/office/drawing/2014/main" xmlns="" id="{9BC0C2DF-628D-468B-B90D-98C11209772B}"/>
              </a:ext>
            </a:extLst>
          </p:cNvPr>
          <p:cNvSpPr txBox="1"/>
          <p:nvPr/>
        </p:nvSpPr>
        <p:spPr>
          <a:xfrm>
            <a:off x="910117" y="596055"/>
            <a:ext cx="416854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Pattaya" panose="00000500000000000000" pitchFamily="2" charset="-34"/>
                <a:ea typeface="+mn-ea"/>
                <a:cs typeface="Pattaya" panose="00000500000000000000" pitchFamily="2" charset="-34"/>
              </a:rPr>
              <a:t>Mẹ</a:t>
            </a:r>
            <a:r>
              <a:rPr kumimoji="0" lang="en-US" sz="4400" b="0" i="0" u="none" strike="noStrike" kern="1200" cap="none" spc="0" normalizeH="0" baseline="0" noProof="0" dirty="0">
                <a:ln>
                  <a:noFill/>
                </a:ln>
                <a:solidFill>
                  <a:srgbClr val="FF0000"/>
                </a:solidFill>
                <a:effectLst/>
                <a:uLnTx/>
                <a:uFillTx/>
                <a:latin typeface="Pattaya" panose="00000500000000000000" pitchFamily="2" charset="-34"/>
                <a:ea typeface="+mn-ea"/>
                <a:cs typeface="Pattaya" panose="00000500000000000000" pitchFamily="2" charset="-34"/>
              </a:rPr>
              <a:t> </a:t>
            </a:r>
            <a:r>
              <a:rPr kumimoji="0" lang="en-US" sz="4400" b="0" i="0" u="none" strike="noStrike" kern="1200" cap="none" spc="0" normalizeH="0" baseline="0" noProof="0" dirty="0" err="1">
                <a:ln>
                  <a:noFill/>
                </a:ln>
                <a:solidFill>
                  <a:srgbClr val="FF0000"/>
                </a:solidFill>
                <a:effectLst/>
                <a:uLnTx/>
                <a:uFillTx/>
                <a:latin typeface="Pattaya" panose="00000500000000000000" pitchFamily="2" charset="-34"/>
                <a:ea typeface="+mn-ea"/>
                <a:cs typeface="Pattaya" panose="00000500000000000000" pitchFamily="2" charset="-34"/>
              </a:rPr>
              <a:t>của</a:t>
            </a:r>
            <a:r>
              <a:rPr kumimoji="0" lang="en-US" sz="4400" b="0" i="0" u="none" strike="noStrike" kern="1200" cap="none" spc="0" normalizeH="0" baseline="0" noProof="0" dirty="0">
                <a:ln>
                  <a:noFill/>
                </a:ln>
                <a:solidFill>
                  <a:srgbClr val="FF0000"/>
                </a:solidFill>
                <a:effectLst/>
                <a:uLnTx/>
                <a:uFillTx/>
                <a:latin typeface="Pattaya" panose="00000500000000000000" pitchFamily="2" charset="-34"/>
                <a:ea typeface="+mn-ea"/>
                <a:cs typeface="Pattaya" panose="00000500000000000000" pitchFamily="2" charset="-34"/>
              </a:rPr>
              <a:t> </a:t>
            </a:r>
            <a:r>
              <a:rPr kumimoji="0" lang="en-US" sz="4400" b="0" i="0" u="none" strike="noStrike" kern="1200" cap="none" spc="0" normalizeH="0" baseline="0" noProof="0" dirty="0" err="1">
                <a:ln>
                  <a:noFill/>
                </a:ln>
                <a:solidFill>
                  <a:srgbClr val="FF0000"/>
                </a:solidFill>
                <a:effectLst/>
                <a:uLnTx/>
                <a:uFillTx/>
                <a:latin typeface="Pattaya" panose="00000500000000000000" pitchFamily="2" charset="-34"/>
                <a:ea typeface="+mn-ea"/>
                <a:cs typeface="Pattaya" panose="00000500000000000000" pitchFamily="2" charset="-34"/>
              </a:rPr>
              <a:t>Oanh</a:t>
            </a:r>
            <a:endParaRPr kumimoji="0" lang="en-US" sz="4400" b="0" i="0" u="none" strike="noStrike" kern="1200" cap="none" spc="0" normalizeH="0" baseline="0" noProof="0" dirty="0">
              <a:ln>
                <a:noFill/>
              </a:ln>
              <a:solidFill>
                <a:srgbClr val="FF0000"/>
              </a:solidFill>
              <a:effectLst/>
              <a:uLnTx/>
              <a:uFillTx/>
              <a:latin typeface="Pattaya" panose="00000500000000000000" pitchFamily="2" charset="-34"/>
              <a:ea typeface="+mn-ea"/>
              <a:cs typeface="Pattaya" panose="00000500000000000000" pitchFamily="2" charset="-34"/>
            </a:endParaRPr>
          </a:p>
        </p:txBody>
      </p:sp>
      <p:pic>
        <p:nvPicPr>
          <p:cNvPr id="11" name="Picture 10">
            <a:extLst>
              <a:ext uri="{FF2B5EF4-FFF2-40B4-BE49-F238E27FC236}">
                <a16:creationId xmlns:a16="http://schemas.microsoft.com/office/drawing/2014/main" xmlns="" id="{4E1754C0-9B77-4DCA-A3EC-EA22EC95CF88}"/>
              </a:ext>
            </a:extLst>
          </p:cNvPr>
          <p:cNvPicPr>
            <a:picLocks noChangeAspect="1"/>
          </p:cNvPicPr>
          <p:nvPr/>
        </p:nvPicPr>
        <p:blipFill rotWithShape="1">
          <a:blip r:embed="rId6">
            <a:extLst>
              <a:ext uri="{28A0092B-C50C-407E-A947-70E740481C1C}">
                <a14:useLocalDpi xmlns:a14="http://schemas.microsoft.com/office/drawing/2010/main" val="0"/>
              </a:ext>
            </a:extLst>
          </a:blip>
          <a:srcRect b="8842"/>
          <a:stretch/>
        </p:blipFill>
        <p:spPr>
          <a:xfrm>
            <a:off x="694050" y="1636785"/>
            <a:ext cx="4861749" cy="4344985"/>
          </a:xfrm>
          <a:prstGeom prst="rect">
            <a:avLst/>
          </a:prstGeom>
        </p:spPr>
      </p:pic>
    </p:spTree>
    <p:extLst>
      <p:ext uri="{BB962C8B-B14F-4D97-AF65-F5344CB8AC3E}">
        <p14:creationId xmlns:p14="http://schemas.microsoft.com/office/powerpoint/2010/main" val="4011936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6ccb8bc6dbe83c6ae811819d70909b6f"/>
          <p:cNvPicPr>
            <a:picLocks noChangeAspect="1"/>
          </p:cNvPicPr>
          <p:nvPr/>
        </p:nvPicPr>
        <p:blipFill>
          <a:blip r:embed="rId3"/>
          <a:stretch>
            <a:fillRect/>
          </a:stretch>
        </p:blipFill>
        <p:spPr>
          <a:xfrm>
            <a:off x="-62230" y="3323590"/>
            <a:ext cx="12165965" cy="3552190"/>
          </a:xfrm>
          <a:prstGeom prst="rect">
            <a:avLst/>
          </a:prstGeom>
        </p:spPr>
      </p:pic>
      <p:pic>
        <p:nvPicPr>
          <p:cNvPr id="2" name="图片 1" descr="5b7e6729cdfb4"/>
          <p:cNvPicPr>
            <a:picLocks noChangeAspect="1"/>
          </p:cNvPicPr>
          <p:nvPr/>
        </p:nvPicPr>
        <p:blipFill>
          <a:blip r:embed="rId4"/>
          <a:stretch>
            <a:fillRect/>
          </a:stretch>
        </p:blipFill>
        <p:spPr>
          <a:xfrm>
            <a:off x="-2891155" y="-2712085"/>
            <a:ext cx="17612360" cy="12282170"/>
          </a:xfrm>
          <a:prstGeom prst="rect">
            <a:avLst/>
          </a:prstGeom>
        </p:spPr>
      </p:pic>
      <p:pic>
        <p:nvPicPr>
          <p:cNvPr id="9" name="图片 8" descr="6e3e461d6fe4261ffac34bab182ac1ed"/>
          <p:cNvPicPr>
            <a:picLocks noChangeAspect="1"/>
          </p:cNvPicPr>
          <p:nvPr/>
        </p:nvPicPr>
        <p:blipFill>
          <a:blip r:embed="rId5"/>
          <a:stretch>
            <a:fillRect/>
          </a:stretch>
        </p:blipFill>
        <p:spPr>
          <a:xfrm>
            <a:off x="0" y="478009"/>
            <a:ext cx="11587163" cy="6021372"/>
          </a:xfrm>
          <a:prstGeom prst="rect">
            <a:avLst/>
          </a:prstGeom>
        </p:spPr>
      </p:pic>
      <p:sp>
        <p:nvSpPr>
          <p:cNvPr id="10" name="文本框 9"/>
          <p:cNvSpPr txBox="1"/>
          <p:nvPr/>
        </p:nvSpPr>
        <p:spPr>
          <a:xfrm>
            <a:off x="1537336" y="2017132"/>
            <a:ext cx="9342755"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kern="0" noProof="0">
                <a:solidFill>
                  <a:srgbClr val="00B050"/>
                </a:solidFill>
                <a:latin typeface="Calibri" panose="020F0502020204030204" pitchFamily="34" charset="0"/>
                <a:cs typeface="Calibri" panose="020F0502020204030204" pitchFamily="34" charset="0"/>
              </a:rPr>
              <a:t>Hoạt động 1: Đọc lại truyện Mẹ của Oanh</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kern="0" noProof="0">
                <a:solidFill>
                  <a:srgbClr val="00B050"/>
                </a:solidFill>
                <a:latin typeface="Calibri" panose="020F0502020204030204" pitchFamily="34" charset="0"/>
                <a:cs typeface="Calibri" panose="020F0502020204030204" pitchFamily="34" charset="0"/>
              </a:rPr>
              <a:t>Hoạt động 2: Sắp xếp lại các tranh theo đúng trình tự sự việc trong câu chuyện.</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kern="0">
                <a:solidFill>
                  <a:srgbClr val="00B050"/>
                </a:solidFill>
                <a:latin typeface="Calibri" panose="020F0502020204030204" pitchFamily="34" charset="0"/>
                <a:cs typeface="Calibri" panose="020F0502020204030204" pitchFamily="34" charset="0"/>
              </a:rPr>
              <a:t>Hoạt động 3: Kể lại từng đoạn của câu chuyện theo tranh.</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kern="0" noProof="0">
                <a:solidFill>
                  <a:srgbClr val="00B050"/>
                </a:solidFill>
                <a:latin typeface="Calibri" panose="020F0502020204030204" pitchFamily="34" charset="0"/>
                <a:cs typeface="Calibri" panose="020F0502020204030204" pitchFamily="34" charset="0"/>
              </a:rPr>
              <a:t>Hoạt động 4: Kể lại toàn bộ câu chuyện.</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3200" b="1" kern="0" noProof="0">
              <a:solidFill>
                <a:srgbClr val="00B050"/>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xmlns="" id="{1D47235D-EECA-4732-B95F-55FC6C101C80}"/>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8056" b="90000" l="10000" r="90000">
                        <a14:foregroundMark x1="37100" y1="8056" x2="40700" y2="11667"/>
                      </a14:backgroundRemoval>
                    </a14:imgEffect>
                  </a14:imgLayer>
                </a14:imgProps>
              </a:ext>
              <a:ext uri="{28A0092B-C50C-407E-A947-70E740481C1C}">
                <a14:useLocalDpi xmlns:a14="http://schemas.microsoft.com/office/drawing/2010/main" val="0"/>
              </a:ext>
            </a:extLst>
          </a:blip>
          <a:stretch>
            <a:fillRect/>
          </a:stretch>
        </p:blipFill>
        <p:spPr>
          <a:xfrm flipH="1">
            <a:off x="8111315" y="3670104"/>
            <a:ext cx="3829384" cy="4135735"/>
          </a:xfrm>
          <a:prstGeom prst="rect">
            <a:avLst/>
          </a:prstGeom>
        </p:spPr>
      </p:pic>
    </p:spTree>
    <p:extLst>
      <p:ext uri="{BB962C8B-B14F-4D97-AF65-F5344CB8AC3E}">
        <p14:creationId xmlns:p14="http://schemas.microsoft.com/office/powerpoint/2010/main" val="2837219039"/>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图片 10" descr="6ccb8bc6dbe83c6ae811819d70909b6f"/>
          <p:cNvPicPr>
            <a:picLocks noChangeAspect="1"/>
          </p:cNvPicPr>
          <p:nvPr/>
        </p:nvPicPr>
        <p:blipFill>
          <a:blip r:embed="rId3"/>
          <a:stretch>
            <a:fillRect/>
          </a:stretch>
        </p:blipFill>
        <p:spPr>
          <a:xfrm>
            <a:off x="-62230" y="3323590"/>
            <a:ext cx="12165965" cy="3552190"/>
          </a:xfrm>
          <a:prstGeom prst="rect">
            <a:avLst/>
          </a:prstGeom>
        </p:spPr>
      </p:pic>
      <p:pic>
        <p:nvPicPr>
          <p:cNvPr id="2" name="图片 1" descr="5b7e6729cdfb4"/>
          <p:cNvPicPr>
            <a:picLocks noChangeAspect="1"/>
          </p:cNvPicPr>
          <p:nvPr/>
        </p:nvPicPr>
        <p:blipFill>
          <a:blip r:embed="rId4"/>
          <a:stretch>
            <a:fillRect/>
          </a:stretch>
        </p:blipFill>
        <p:spPr>
          <a:xfrm>
            <a:off x="-2891155" y="-2712085"/>
            <a:ext cx="17612360" cy="12282170"/>
          </a:xfrm>
          <a:prstGeom prst="rect">
            <a:avLst/>
          </a:prstGeom>
        </p:spPr>
      </p:pic>
      <p:pic>
        <p:nvPicPr>
          <p:cNvPr id="9" name="图片 8" descr="6e3e461d6fe4261ffac34bab182ac1ed"/>
          <p:cNvPicPr>
            <a:picLocks noChangeAspect="1"/>
          </p:cNvPicPr>
          <p:nvPr/>
        </p:nvPicPr>
        <p:blipFill>
          <a:blip r:embed="rId5"/>
          <a:stretch>
            <a:fillRect/>
          </a:stretch>
        </p:blipFill>
        <p:spPr>
          <a:xfrm>
            <a:off x="768985" y="41910"/>
            <a:ext cx="8569960" cy="5057775"/>
          </a:xfrm>
          <a:prstGeom prst="rect">
            <a:avLst/>
          </a:prstGeom>
        </p:spPr>
      </p:pic>
      <p:sp>
        <p:nvSpPr>
          <p:cNvPr id="10" name="文本框 9"/>
          <p:cNvSpPr txBox="1"/>
          <p:nvPr/>
        </p:nvSpPr>
        <p:spPr>
          <a:xfrm>
            <a:off x="2249623" y="1496219"/>
            <a:ext cx="6252210" cy="1938992"/>
          </a:xfrm>
          <a:prstGeom prst="rect">
            <a:avLst/>
          </a:prstGeom>
          <a:noFill/>
        </p:spPr>
        <p:txBody>
          <a:bodyPr wrap="square" rtlCol="0">
            <a:spAutoFit/>
          </a:bodyPr>
          <a:lstStyle/>
          <a:p>
            <a:pPr lvl="0" algn="ctr"/>
            <a:r>
              <a:rPr lang="en-US" sz="6000" b="1" kern="0" dirty="0" err="1">
                <a:solidFill>
                  <a:srgbClr val="FF0066"/>
                </a:solidFill>
                <a:latin typeface="Calibri" panose="020F0502020204030204" pitchFamily="34" charset="0"/>
                <a:cs typeface="Calibri" panose="020F0502020204030204" pitchFamily="34" charset="0"/>
              </a:rPr>
              <a:t>Kể</a:t>
            </a:r>
            <a:r>
              <a:rPr lang="en-US" sz="6000" b="1" kern="0" dirty="0">
                <a:solidFill>
                  <a:srgbClr val="FF0066"/>
                </a:solidFill>
                <a:latin typeface="Calibri" panose="020F0502020204030204" pitchFamily="34" charset="0"/>
                <a:cs typeface="Calibri" panose="020F0502020204030204" pitchFamily="34" charset="0"/>
              </a:rPr>
              <a:t> </a:t>
            </a:r>
            <a:r>
              <a:rPr lang="en-US" sz="6000" b="1" kern="0" dirty="0" err="1">
                <a:solidFill>
                  <a:srgbClr val="FF0066"/>
                </a:solidFill>
                <a:latin typeface="Calibri" panose="020F0502020204030204" pitchFamily="34" charset="0"/>
                <a:cs typeface="Calibri" panose="020F0502020204030204" pitchFamily="34" charset="0"/>
              </a:rPr>
              <a:t>toàn</a:t>
            </a:r>
            <a:r>
              <a:rPr lang="en-US" sz="6000" b="1" kern="0" dirty="0">
                <a:solidFill>
                  <a:srgbClr val="FF0066"/>
                </a:solidFill>
                <a:latin typeface="Calibri" panose="020F0502020204030204" pitchFamily="34" charset="0"/>
                <a:cs typeface="Calibri" panose="020F0502020204030204" pitchFamily="34" charset="0"/>
              </a:rPr>
              <a:t> </a:t>
            </a:r>
            <a:r>
              <a:rPr lang="en-US" sz="6000" b="1" kern="0" dirty="0" err="1">
                <a:solidFill>
                  <a:srgbClr val="FF0066"/>
                </a:solidFill>
                <a:latin typeface="Calibri" panose="020F0502020204030204" pitchFamily="34" charset="0"/>
                <a:cs typeface="Calibri" panose="020F0502020204030204" pitchFamily="34" charset="0"/>
              </a:rPr>
              <a:t>bộ</a:t>
            </a:r>
            <a:endParaRPr lang="en-US" sz="6000" b="1" kern="0" dirty="0">
              <a:solidFill>
                <a:srgbClr val="FF0066"/>
              </a:solidFill>
              <a:latin typeface="Calibri" panose="020F0502020204030204" pitchFamily="34" charset="0"/>
              <a:cs typeface="Calibri" panose="020F0502020204030204" pitchFamily="34" charset="0"/>
            </a:endParaRPr>
          </a:p>
          <a:p>
            <a:pPr lvl="0" algn="ctr"/>
            <a:r>
              <a:rPr lang="en-US" sz="6000" b="1" kern="0" dirty="0">
                <a:solidFill>
                  <a:srgbClr val="FF0066"/>
                </a:solidFill>
                <a:latin typeface="Calibri" panose="020F0502020204030204" pitchFamily="34" charset="0"/>
                <a:cs typeface="Calibri" panose="020F0502020204030204" pitchFamily="34" charset="0"/>
              </a:rPr>
              <a:t> </a:t>
            </a:r>
            <a:r>
              <a:rPr lang="en-US" sz="6000" b="1" kern="0" dirty="0" err="1">
                <a:solidFill>
                  <a:srgbClr val="FF0066"/>
                </a:solidFill>
                <a:latin typeface="Calibri" panose="020F0502020204030204" pitchFamily="34" charset="0"/>
                <a:cs typeface="Calibri" panose="020F0502020204030204" pitchFamily="34" charset="0"/>
              </a:rPr>
              <a:t>câu</a:t>
            </a:r>
            <a:r>
              <a:rPr lang="en-US" sz="6000" b="1" kern="0" dirty="0">
                <a:solidFill>
                  <a:srgbClr val="FF0066"/>
                </a:solidFill>
                <a:latin typeface="Calibri" panose="020F0502020204030204" pitchFamily="34" charset="0"/>
                <a:cs typeface="Calibri" panose="020F0502020204030204" pitchFamily="34" charset="0"/>
              </a:rPr>
              <a:t> </a:t>
            </a:r>
            <a:r>
              <a:rPr lang="en-US" sz="6000" b="1" kern="0" dirty="0" err="1">
                <a:solidFill>
                  <a:srgbClr val="FF0066"/>
                </a:solidFill>
                <a:latin typeface="Calibri" panose="020F0502020204030204" pitchFamily="34" charset="0"/>
                <a:cs typeface="Calibri" panose="020F0502020204030204" pitchFamily="34" charset="0"/>
              </a:rPr>
              <a:t>chuyện</a:t>
            </a:r>
            <a:endParaRPr lang="en-US" sz="6000" b="1" kern="0" dirty="0">
              <a:solidFill>
                <a:srgbClr val="FF0066"/>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xmlns="" id="{2AA9CF7E-23B8-4C23-9B38-5F82E75D4359}"/>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8056" b="90000" l="10000" r="90000">
                        <a14:foregroundMark x1="37100" y1="8056" x2="40700" y2="11667"/>
                      </a14:backgroundRemoval>
                    </a14:imgEffect>
                  </a14:imgLayer>
                </a14:imgProps>
              </a:ext>
              <a:ext uri="{28A0092B-C50C-407E-A947-70E740481C1C}">
                <a14:useLocalDpi xmlns:a14="http://schemas.microsoft.com/office/drawing/2010/main" val="0"/>
              </a:ext>
            </a:extLst>
          </a:blip>
          <a:stretch>
            <a:fillRect/>
          </a:stretch>
        </p:blipFill>
        <p:spPr>
          <a:xfrm flipH="1">
            <a:off x="6451266" y="3387120"/>
            <a:ext cx="3829384" cy="4135735"/>
          </a:xfrm>
          <a:prstGeom prst="rect">
            <a:avLst/>
          </a:prstGeom>
        </p:spPr>
      </p:pic>
    </p:spTree>
    <p:extLst>
      <p:ext uri="{BB962C8B-B14F-4D97-AF65-F5344CB8AC3E}">
        <p14:creationId xmlns:p14="http://schemas.microsoft.com/office/powerpoint/2010/main" val="1300460818"/>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descr="6ccb8bc6dbe83c6ae811819d70909b6f"/>
          <p:cNvPicPr>
            <a:picLocks noChangeAspect="1"/>
          </p:cNvPicPr>
          <p:nvPr/>
        </p:nvPicPr>
        <p:blipFill>
          <a:blip r:embed="rId3"/>
          <a:stretch>
            <a:fillRect/>
          </a:stretch>
        </p:blipFill>
        <p:spPr>
          <a:xfrm>
            <a:off x="-62230" y="3323590"/>
            <a:ext cx="12673330" cy="4010660"/>
          </a:xfrm>
          <a:prstGeom prst="rect">
            <a:avLst/>
          </a:prstGeom>
        </p:spPr>
      </p:pic>
      <p:pic>
        <p:nvPicPr>
          <p:cNvPr id="7" name="图片 6" descr="5b7515855e095"/>
          <p:cNvPicPr>
            <a:picLocks noChangeAspect="1"/>
          </p:cNvPicPr>
          <p:nvPr/>
        </p:nvPicPr>
        <p:blipFill rotWithShape="1">
          <a:blip r:embed="rId4"/>
          <a:srcRect l="13815" t="-5543" r="18999"/>
          <a:stretch/>
        </p:blipFill>
        <p:spPr>
          <a:xfrm>
            <a:off x="12440020" y="847880"/>
            <a:ext cx="2583518" cy="2865823"/>
          </a:xfrm>
          <a:prstGeom prst="rect">
            <a:avLst/>
          </a:prstGeom>
        </p:spPr>
      </p:pic>
      <p:grpSp>
        <p:nvGrpSpPr>
          <p:cNvPr id="22" name="Group 21"/>
          <p:cNvGrpSpPr/>
          <p:nvPr/>
        </p:nvGrpSpPr>
        <p:grpSpPr>
          <a:xfrm rot="325758">
            <a:off x="7180844" y="2056481"/>
            <a:ext cx="4275273" cy="1118537"/>
            <a:chOff x="8024779" y="1866151"/>
            <a:chExt cx="4078869" cy="1135554"/>
          </a:xfrm>
        </p:grpSpPr>
        <p:sp>
          <p:nvSpPr>
            <p:cNvPr id="23" name="Rounded Rectangular Callout 22"/>
            <p:cNvSpPr/>
            <p:nvPr/>
          </p:nvSpPr>
          <p:spPr>
            <a:xfrm>
              <a:off x="8024779" y="1866151"/>
              <a:ext cx="4078869" cy="1135554"/>
            </a:xfrm>
            <a:prstGeom prst="wedgeRoundRectCallout">
              <a:avLst>
                <a:gd name="adj1" fmla="val -37443"/>
                <a:gd name="adj2" fmla="val 78121"/>
                <a:gd name="adj3" fmla="val 16667"/>
              </a:avLst>
            </a:prstGeom>
            <a:solidFill>
              <a:schemeClr val="bg1"/>
            </a:solidFill>
            <a:ln w="1905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8204582" y="1924487"/>
              <a:ext cx="3753135" cy="1077218"/>
            </a:xfrm>
            <a:prstGeom prst="rect">
              <a:avLst/>
            </a:prstGeom>
          </p:spPr>
          <p:txBody>
            <a:bodyPr wrap="square">
              <a:spAutoFit/>
            </a:bodyPr>
            <a:lstStyle/>
            <a:p>
              <a:pPr lvl="0" algn="ctr"/>
              <a:r>
                <a:rPr lang="en-US" sz="3200" b="1" kern="0" dirty="0">
                  <a:solidFill>
                    <a:prstClr val="black"/>
                  </a:solidFill>
                  <a:latin typeface="Calibri" panose="020F0502020204030204" pitchFamily="34" charset="0"/>
                  <a:cs typeface="Calibri" panose="020F0502020204030204" pitchFamily="34" charset="0"/>
                </a:rPr>
                <a:t>Theo </a:t>
              </a:r>
              <a:r>
                <a:rPr lang="en-US" sz="3200" b="1" kern="0" dirty="0" err="1">
                  <a:solidFill>
                    <a:prstClr val="black"/>
                  </a:solidFill>
                  <a:latin typeface="Calibri" panose="020F0502020204030204" pitchFamily="34" charset="0"/>
                  <a:cs typeface="Calibri" panose="020F0502020204030204" pitchFamily="34" charset="0"/>
                </a:rPr>
                <a:t>em</a:t>
              </a:r>
              <a:r>
                <a:rPr lang="en-US" sz="3200" b="1" kern="0" dirty="0">
                  <a:solidFill>
                    <a:prstClr val="black"/>
                  </a:solidFill>
                  <a:latin typeface="Calibri" panose="020F0502020204030204" pitchFamily="34" charset="0"/>
                  <a:cs typeface="Calibri" panose="020F0502020204030204" pitchFamily="34" charset="0"/>
                </a:rPr>
                <a:t>, ý </a:t>
              </a:r>
              <a:r>
                <a:rPr lang="en-US" sz="3200" b="1" kern="0" dirty="0" err="1">
                  <a:solidFill>
                    <a:prstClr val="black"/>
                  </a:solidFill>
                  <a:latin typeface="Calibri" panose="020F0502020204030204" pitchFamily="34" charset="0"/>
                  <a:cs typeface="Calibri" panose="020F0502020204030204" pitchFamily="34" charset="0"/>
                </a:rPr>
                <a:t>nghĩa</a:t>
              </a:r>
              <a:r>
                <a:rPr lang="en-US" sz="3200" b="1" kern="0" dirty="0">
                  <a:solidFill>
                    <a:prstClr val="black"/>
                  </a:solidFill>
                  <a:latin typeface="Calibri" panose="020F0502020204030204" pitchFamily="34" charset="0"/>
                  <a:cs typeface="Calibri" panose="020F0502020204030204" pitchFamily="34" charset="0"/>
                </a:rPr>
                <a:t> </a:t>
              </a:r>
              <a:r>
                <a:rPr lang="en-US" sz="3200" b="1" kern="0" dirty="0" err="1">
                  <a:solidFill>
                    <a:prstClr val="black"/>
                  </a:solidFill>
                  <a:latin typeface="Calibri" panose="020F0502020204030204" pitchFamily="34" charset="0"/>
                  <a:cs typeface="Calibri" panose="020F0502020204030204" pitchFamily="34" charset="0"/>
                </a:rPr>
                <a:t>của</a:t>
              </a:r>
              <a:r>
                <a:rPr lang="en-US" sz="3200" b="1" kern="0" dirty="0">
                  <a:solidFill>
                    <a:prstClr val="black"/>
                  </a:solidFill>
                  <a:latin typeface="Calibri" panose="020F0502020204030204" pitchFamily="34" charset="0"/>
                  <a:cs typeface="Calibri" panose="020F0502020204030204" pitchFamily="34" charset="0"/>
                </a:rPr>
                <a:t> </a:t>
              </a:r>
              <a:r>
                <a:rPr lang="en-US" sz="3200" b="1" kern="0" dirty="0" err="1">
                  <a:solidFill>
                    <a:prstClr val="black"/>
                  </a:solidFill>
                  <a:latin typeface="Calibri" panose="020F0502020204030204" pitchFamily="34" charset="0"/>
                  <a:cs typeface="Calibri" panose="020F0502020204030204" pitchFamily="34" charset="0"/>
                </a:rPr>
                <a:t>câu</a:t>
              </a:r>
              <a:r>
                <a:rPr lang="en-US" sz="3200" b="1" kern="0" dirty="0">
                  <a:solidFill>
                    <a:prstClr val="black"/>
                  </a:solidFill>
                  <a:latin typeface="Calibri" panose="020F0502020204030204" pitchFamily="34" charset="0"/>
                  <a:cs typeface="Calibri" panose="020F0502020204030204" pitchFamily="34" charset="0"/>
                </a:rPr>
                <a:t> </a:t>
              </a:r>
              <a:r>
                <a:rPr lang="en-US" sz="3200" b="1" kern="0" dirty="0" err="1">
                  <a:solidFill>
                    <a:prstClr val="black"/>
                  </a:solidFill>
                  <a:latin typeface="Calibri" panose="020F0502020204030204" pitchFamily="34" charset="0"/>
                  <a:cs typeface="Calibri" panose="020F0502020204030204" pitchFamily="34" charset="0"/>
                </a:rPr>
                <a:t>chuyện</a:t>
              </a:r>
              <a:r>
                <a:rPr lang="en-US" sz="3200" b="1" kern="0" dirty="0">
                  <a:solidFill>
                    <a:prstClr val="black"/>
                  </a:solidFill>
                  <a:latin typeface="Calibri" panose="020F0502020204030204" pitchFamily="34" charset="0"/>
                  <a:cs typeface="Calibri" panose="020F0502020204030204" pitchFamily="34" charset="0"/>
                </a:rPr>
                <a:t> </a:t>
              </a:r>
              <a:r>
                <a:rPr lang="en-US" sz="3200" b="1" kern="0" dirty="0" err="1">
                  <a:solidFill>
                    <a:prstClr val="black"/>
                  </a:solidFill>
                  <a:latin typeface="Calibri" panose="020F0502020204030204" pitchFamily="34" charset="0"/>
                  <a:cs typeface="Calibri" panose="020F0502020204030204" pitchFamily="34" charset="0"/>
                </a:rPr>
                <a:t>là</a:t>
              </a:r>
              <a:r>
                <a:rPr lang="en-US" sz="3200" b="1" kern="0" dirty="0">
                  <a:solidFill>
                    <a:prstClr val="black"/>
                  </a:solidFill>
                  <a:latin typeface="Calibri" panose="020F0502020204030204" pitchFamily="34" charset="0"/>
                  <a:cs typeface="Calibri" panose="020F0502020204030204" pitchFamily="34" charset="0"/>
                </a:rPr>
                <a:t> </a:t>
              </a:r>
              <a:r>
                <a:rPr lang="en-US" sz="3200" b="1" kern="0" dirty="0" err="1">
                  <a:solidFill>
                    <a:prstClr val="black"/>
                  </a:solidFill>
                  <a:latin typeface="Calibri" panose="020F0502020204030204" pitchFamily="34" charset="0"/>
                  <a:cs typeface="Calibri" panose="020F0502020204030204" pitchFamily="34" charset="0"/>
                </a:rPr>
                <a:t>gì</a:t>
              </a:r>
              <a:r>
                <a:rPr lang="en-US" sz="3200" b="1" kern="0" dirty="0">
                  <a:solidFill>
                    <a:prstClr val="black"/>
                  </a:solidFill>
                  <a:latin typeface="Calibri" panose="020F0502020204030204" pitchFamily="34" charset="0"/>
                  <a:cs typeface="Calibri" panose="020F0502020204030204" pitchFamily="34" charset="0"/>
                </a:rPr>
                <a:t>?</a:t>
              </a:r>
              <a:endParaRPr lang="en-US" sz="3200" kern="0" dirty="0">
                <a:solidFill>
                  <a:prstClr val="black"/>
                </a:solidFill>
                <a:latin typeface="Calibri" panose="020F0502020204030204" pitchFamily="34" charset="0"/>
                <a:cs typeface="Calibri" panose="020F0502020204030204" pitchFamily="34" charset="0"/>
              </a:endParaRPr>
            </a:p>
          </p:txBody>
        </p:sp>
      </p:grpSp>
      <p:pic>
        <p:nvPicPr>
          <p:cNvPr id="28" name="Picture 27"/>
          <p:cNvPicPr>
            <a:picLocks noChangeAspect="1"/>
          </p:cNvPicPr>
          <p:nvPr/>
        </p:nvPicPr>
        <p:blipFill>
          <a:blip r:embed="rId5">
            <a:clrChange>
              <a:clrFrom>
                <a:srgbClr val="FFFFFB"/>
              </a:clrFrom>
              <a:clrTo>
                <a:srgbClr val="FFFFFB">
                  <a:alpha val="0"/>
                </a:srgbClr>
              </a:clrTo>
            </a:clrChange>
            <a:extLst>
              <a:ext uri="{28A0092B-C50C-407E-A947-70E740481C1C}">
                <a14:useLocalDpi xmlns:a14="http://schemas.microsoft.com/office/drawing/2010/main" val="0"/>
              </a:ext>
            </a:extLst>
          </a:blip>
          <a:stretch>
            <a:fillRect/>
          </a:stretch>
        </p:blipFill>
        <p:spPr>
          <a:xfrm>
            <a:off x="7374348" y="4378187"/>
            <a:ext cx="3888264" cy="2223640"/>
          </a:xfrm>
          <a:prstGeom prst="rect">
            <a:avLst/>
          </a:prstGeom>
        </p:spPr>
      </p:pic>
      <p:grpSp>
        <p:nvGrpSpPr>
          <p:cNvPr id="12" name="Group 11">
            <a:extLst>
              <a:ext uri="{FF2B5EF4-FFF2-40B4-BE49-F238E27FC236}">
                <a16:creationId xmlns:a16="http://schemas.microsoft.com/office/drawing/2014/main" xmlns="" id="{0985B8C6-12E1-4598-8BAA-E15F509C67D9}"/>
              </a:ext>
            </a:extLst>
          </p:cNvPr>
          <p:cNvGrpSpPr/>
          <p:nvPr/>
        </p:nvGrpSpPr>
        <p:grpSpPr>
          <a:xfrm>
            <a:off x="294369" y="256137"/>
            <a:ext cx="6974625" cy="5979483"/>
            <a:chOff x="13728" y="221577"/>
            <a:chExt cx="6974625" cy="5979483"/>
          </a:xfrm>
        </p:grpSpPr>
        <p:sp>
          <p:nvSpPr>
            <p:cNvPr id="13" name="TextBox 12">
              <a:extLst>
                <a:ext uri="{FF2B5EF4-FFF2-40B4-BE49-F238E27FC236}">
                  <a16:creationId xmlns:a16="http://schemas.microsoft.com/office/drawing/2014/main" xmlns="" id="{8FF4E3DE-69D0-4627-9183-A14AC2A0A0B5}"/>
                </a:ext>
              </a:extLst>
            </p:cNvPr>
            <p:cNvSpPr txBox="1"/>
            <p:nvPr/>
          </p:nvSpPr>
          <p:spPr>
            <a:xfrm>
              <a:off x="1407603" y="221577"/>
              <a:ext cx="416854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Pattaya" panose="00000500000000000000" pitchFamily="2" charset="-34"/>
                  <a:ea typeface="+mn-ea"/>
                  <a:cs typeface="Pattaya" panose="00000500000000000000" pitchFamily="2" charset="-34"/>
                </a:rPr>
                <a:t>Mẹ</a:t>
              </a:r>
              <a:r>
                <a:rPr kumimoji="0" lang="en-US" sz="4400" b="0" i="0" u="none" strike="noStrike" kern="1200" cap="none" spc="0" normalizeH="0" baseline="0" noProof="0" dirty="0">
                  <a:ln>
                    <a:noFill/>
                  </a:ln>
                  <a:solidFill>
                    <a:srgbClr val="FF0000"/>
                  </a:solidFill>
                  <a:effectLst/>
                  <a:uLnTx/>
                  <a:uFillTx/>
                  <a:latin typeface="Pattaya" panose="00000500000000000000" pitchFamily="2" charset="-34"/>
                  <a:ea typeface="+mn-ea"/>
                  <a:cs typeface="Pattaya" panose="00000500000000000000" pitchFamily="2" charset="-34"/>
                </a:rPr>
                <a:t> </a:t>
              </a:r>
              <a:r>
                <a:rPr kumimoji="0" lang="en-US" sz="4400" b="0" i="0" u="none" strike="noStrike" kern="1200" cap="none" spc="0" normalizeH="0" baseline="0" noProof="0" dirty="0" err="1">
                  <a:ln>
                    <a:noFill/>
                  </a:ln>
                  <a:solidFill>
                    <a:srgbClr val="FF0000"/>
                  </a:solidFill>
                  <a:effectLst/>
                  <a:uLnTx/>
                  <a:uFillTx/>
                  <a:latin typeface="Pattaya" panose="00000500000000000000" pitchFamily="2" charset="-34"/>
                  <a:ea typeface="+mn-ea"/>
                  <a:cs typeface="Pattaya" panose="00000500000000000000" pitchFamily="2" charset="-34"/>
                </a:rPr>
                <a:t>của</a:t>
              </a:r>
              <a:r>
                <a:rPr kumimoji="0" lang="en-US" sz="4400" b="0" i="0" u="none" strike="noStrike" kern="1200" cap="none" spc="0" normalizeH="0" baseline="0" noProof="0" dirty="0">
                  <a:ln>
                    <a:noFill/>
                  </a:ln>
                  <a:solidFill>
                    <a:srgbClr val="FF0000"/>
                  </a:solidFill>
                  <a:effectLst/>
                  <a:uLnTx/>
                  <a:uFillTx/>
                  <a:latin typeface="Pattaya" panose="00000500000000000000" pitchFamily="2" charset="-34"/>
                  <a:ea typeface="+mn-ea"/>
                  <a:cs typeface="Pattaya" panose="00000500000000000000" pitchFamily="2" charset="-34"/>
                </a:rPr>
                <a:t> </a:t>
              </a:r>
              <a:r>
                <a:rPr kumimoji="0" lang="en-US" sz="4400" b="0" i="0" u="none" strike="noStrike" kern="1200" cap="none" spc="0" normalizeH="0" baseline="0" noProof="0" dirty="0" err="1">
                  <a:ln>
                    <a:noFill/>
                  </a:ln>
                  <a:solidFill>
                    <a:srgbClr val="FF0000"/>
                  </a:solidFill>
                  <a:effectLst/>
                  <a:uLnTx/>
                  <a:uFillTx/>
                  <a:latin typeface="Pattaya" panose="00000500000000000000" pitchFamily="2" charset="-34"/>
                  <a:ea typeface="+mn-ea"/>
                  <a:cs typeface="Pattaya" panose="00000500000000000000" pitchFamily="2" charset="-34"/>
                </a:rPr>
                <a:t>Oanh</a:t>
              </a:r>
              <a:endParaRPr kumimoji="0" lang="en-US" sz="4400" b="0" i="0" u="none" strike="noStrike" kern="1200" cap="none" spc="0" normalizeH="0" baseline="0" noProof="0" dirty="0">
                <a:ln>
                  <a:noFill/>
                </a:ln>
                <a:solidFill>
                  <a:srgbClr val="FF0000"/>
                </a:solidFill>
                <a:effectLst/>
                <a:uLnTx/>
                <a:uFillTx/>
                <a:latin typeface="Pattaya" panose="00000500000000000000" pitchFamily="2" charset="-34"/>
                <a:ea typeface="+mn-ea"/>
                <a:cs typeface="Pattaya" panose="00000500000000000000" pitchFamily="2" charset="-34"/>
              </a:endParaRPr>
            </a:p>
          </p:txBody>
        </p:sp>
        <p:sp>
          <p:nvSpPr>
            <p:cNvPr id="14" name="Rectangle 13">
              <a:extLst>
                <a:ext uri="{FF2B5EF4-FFF2-40B4-BE49-F238E27FC236}">
                  <a16:creationId xmlns:a16="http://schemas.microsoft.com/office/drawing/2014/main" xmlns="" id="{42BAE769-A6B7-46CB-9214-3C4D4EF2F69F}"/>
                </a:ext>
              </a:extLst>
            </p:cNvPr>
            <p:cNvSpPr/>
            <p:nvPr/>
          </p:nvSpPr>
          <p:spPr>
            <a:xfrm>
              <a:off x="4654060" y="5677840"/>
              <a:ext cx="233429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a:t>
              </a:r>
              <a:r>
                <a:rPr kumimoji="0" lang="en-US" sz="2800" b="0"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Hoàng</a:t>
              </a:r>
              <a:r>
                <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Ly</a:t>
              </a:r>
            </a:p>
          </p:txBody>
        </p:sp>
        <p:grpSp>
          <p:nvGrpSpPr>
            <p:cNvPr id="15" name="Group 14">
              <a:extLst>
                <a:ext uri="{FF2B5EF4-FFF2-40B4-BE49-F238E27FC236}">
                  <a16:creationId xmlns:a16="http://schemas.microsoft.com/office/drawing/2014/main" xmlns="" id="{BA55EAF2-B63F-4C90-976B-1D13F58E4FF9}"/>
                </a:ext>
              </a:extLst>
            </p:cNvPr>
            <p:cNvGrpSpPr/>
            <p:nvPr/>
          </p:nvGrpSpPr>
          <p:grpSpPr>
            <a:xfrm>
              <a:off x="13728" y="892112"/>
              <a:ext cx="6676321" cy="4922326"/>
              <a:chOff x="39698" y="937713"/>
              <a:chExt cx="6676321" cy="4922326"/>
            </a:xfrm>
          </p:grpSpPr>
          <p:pic>
            <p:nvPicPr>
              <p:cNvPr id="16" name="Picture 15">
                <a:extLst>
                  <a:ext uri="{FF2B5EF4-FFF2-40B4-BE49-F238E27FC236}">
                    <a16:creationId xmlns:a16="http://schemas.microsoft.com/office/drawing/2014/main" xmlns="" id="{F954D1E4-8937-4D1B-BC64-DD6158B533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98" y="937713"/>
                <a:ext cx="3376221" cy="2931596"/>
              </a:xfrm>
              <a:prstGeom prst="rect">
                <a:avLst/>
              </a:prstGeom>
            </p:spPr>
          </p:pic>
          <p:pic>
            <p:nvPicPr>
              <p:cNvPr id="17" name="Picture 16">
                <a:extLst>
                  <a:ext uri="{FF2B5EF4-FFF2-40B4-BE49-F238E27FC236}">
                    <a16:creationId xmlns:a16="http://schemas.microsoft.com/office/drawing/2014/main" xmlns="" id="{EB3AA072-02A5-469F-B008-240E509086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3627" y="3419578"/>
                <a:ext cx="3382212" cy="2163462"/>
              </a:xfrm>
              <a:prstGeom prst="rect">
                <a:avLst/>
              </a:prstGeom>
            </p:spPr>
          </p:pic>
          <p:pic>
            <p:nvPicPr>
              <p:cNvPr id="18" name="Picture 17">
                <a:extLst>
                  <a:ext uri="{FF2B5EF4-FFF2-40B4-BE49-F238E27FC236}">
                    <a16:creationId xmlns:a16="http://schemas.microsoft.com/office/drawing/2014/main" xmlns="" id="{3B060A87-C7E2-4D20-952C-F554FD246C4F}"/>
                  </a:ext>
                </a:extLst>
              </p:cNvPr>
              <p:cNvPicPr>
                <a:picLocks noChangeAspect="1"/>
              </p:cNvPicPr>
              <p:nvPr/>
            </p:nvPicPr>
            <p:blipFill rotWithShape="1">
              <a:blip r:embed="rId8">
                <a:extLst>
                  <a:ext uri="{28A0092B-C50C-407E-A947-70E740481C1C}">
                    <a14:useLocalDpi xmlns:a14="http://schemas.microsoft.com/office/drawing/2010/main" val="0"/>
                  </a:ext>
                </a:extLst>
              </a:blip>
              <a:srcRect b="8842"/>
              <a:stretch/>
            </p:blipFill>
            <p:spPr>
              <a:xfrm>
                <a:off x="3415919" y="3200282"/>
                <a:ext cx="2976091" cy="2659757"/>
              </a:xfrm>
              <a:prstGeom prst="rect">
                <a:avLst/>
              </a:prstGeom>
            </p:spPr>
          </p:pic>
          <p:pic>
            <p:nvPicPr>
              <p:cNvPr id="19" name="Picture 18">
                <a:extLst>
                  <a:ext uri="{FF2B5EF4-FFF2-40B4-BE49-F238E27FC236}">
                    <a16:creationId xmlns:a16="http://schemas.microsoft.com/office/drawing/2014/main" xmlns="" id="{9AAACEBD-8EB8-4F6F-902C-1385B970327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03253" y="1105983"/>
                <a:ext cx="3312766" cy="2297872"/>
              </a:xfrm>
              <a:prstGeom prst="rect">
                <a:avLst/>
              </a:prstGeom>
            </p:spPr>
          </p:pic>
        </p:grpSp>
      </p:grpSp>
    </p:spTree>
    <p:extLst>
      <p:ext uri="{BB962C8B-B14F-4D97-AF65-F5344CB8AC3E}">
        <p14:creationId xmlns:p14="http://schemas.microsoft.com/office/powerpoint/2010/main" val="193975018"/>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0-#ppt_w/2"/>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1000"/>
                                        <p:tgtEl>
                                          <p:spTgt spid="28"/>
                                        </p:tgtEl>
                                      </p:cBhvr>
                                    </p:animEffect>
                                    <p:anim calcmode="lin" valueType="num">
                                      <p:cBhvr>
                                        <p:cTn id="19" dur="1000" fill="hold"/>
                                        <p:tgtEl>
                                          <p:spTgt spid="28"/>
                                        </p:tgtEl>
                                        <p:attrNameLst>
                                          <p:attrName>ppt_x</p:attrName>
                                        </p:attrNameLst>
                                      </p:cBhvr>
                                      <p:tavLst>
                                        <p:tav tm="0">
                                          <p:val>
                                            <p:strVal val="#ppt_x"/>
                                          </p:val>
                                        </p:tav>
                                        <p:tav tm="100000">
                                          <p:val>
                                            <p:strVal val="#ppt_x"/>
                                          </p:val>
                                        </p:tav>
                                      </p:tavLst>
                                    </p:anim>
                                    <p:anim calcmode="lin" valueType="num">
                                      <p:cBhvr>
                                        <p:cTn id="2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6ccb8bc6dbe83c6ae811819d70909b6f"/>
          <p:cNvPicPr>
            <a:picLocks noChangeAspect="1"/>
          </p:cNvPicPr>
          <p:nvPr/>
        </p:nvPicPr>
        <p:blipFill>
          <a:blip r:embed="rId3"/>
          <a:stretch>
            <a:fillRect/>
          </a:stretch>
        </p:blipFill>
        <p:spPr>
          <a:xfrm>
            <a:off x="-62230" y="3323590"/>
            <a:ext cx="12165965" cy="3552190"/>
          </a:xfrm>
          <a:prstGeom prst="rect">
            <a:avLst/>
          </a:prstGeom>
        </p:spPr>
      </p:pic>
      <p:pic>
        <p:nvPicPr>
          <p:cNvPr id="2" name="图片 1" descr="5b7e6729cdfb4"/>
          <p:cNvPicPr>
            <a:picLocks noChangeAspect="1"/>
          </p:cNvPicPr>
          <p:nvPr/>
        </p:nvPicPr>
        <p:blipFill>
          <a:blip r:embed="rId4"/>
          <a:stretch>
            <a:fillRect/>
          </a:stretch>
        </p:blipFill>
        <p:spPr>
          <a:xfrm>
            <a:off x="-2891155" y="-2712085"/>
            <a:ext cx="17612360" cy="12282170"/>
          </a:xfrm>
          <a:prstGeom prst="rect">
            <a:avLst/>
          </a:prstGeom>
        </p:spPr>
      </p:pic>
      <p:pic>
        <p:nvPicPr>
          <p:cNvPr id="9" name="图片 8" descr="6e3e461d6fe4261ffac34bab182ac1ed"/>
          <p:cNvPicPr>
            <a:picLocks noChangeAspect="1"/>
          </p:cNvPicPr>
          <p:nvPr/>
        </p:nvPicPr>
        <p:blipFill>
          <a:blip r:embed="rId5"/>
          <a:stretch>
            <a:fillRect/>
          </a:stretch>
        </p:blipFill>
        <p:spPr>
          <a:xfrm>
            <a:off x="768985" y="41910"/>
            <a:ext cx="8569960" cy="5057775"/>
          </a:xfrm>
          <a:prstGeom prst="rect">
            <a:avLst/>
          </a:prstGeom>
        </p:spPr>
      </p:pic>
      <p:sp>
        <p:nvSpPr>
          <p:cNvPr id="10" name="文本框 9"/>
          <p:cNvSpPr txBox="1"/>
          <p:nvPr/>
        </p:nvSpPr>
        <p:spPr>
          <a:xfrm>
            <a:off x="2249623" y="1496219"/>
            <a:ext cx="6252210" cy="1938992"/>
          </a:xfrm>
          <a:prstGeom prst="rect">
            <a:avLst/>
          </a:prstGeom>
          <a:noFill/>
        </p:spPr>
        <p:txBody>
          <a:bodyPr wrap="square" rtlCol="0">
            <a:spAutoFit/>
          </a:bodyPr>
          <a:lstStyle/>
          <a:p>
            <a:pPr lvl="0" algn="ctr"/>
            <a:r>
              <a:rPr lang="en-US" sz="6000" b="1" kern="0" dirty="0" err="1">
                <a:solidFill>
                  <a:srgbClr val="FF0066"/>
                </a:solidFill>
                <a:latin typeface="Calibri" panose="020F0502020204030204" pitchFamily="34" charset="0"/>
                <a:cs typeface="Calibri" panose="020F0502020204030204" pitchFamily="34" charset="0"/>
              </a:rPr>
              <a:t>Kể</a:t>
            </a:r>
            <a:r>
              <a:rPr lang="en-US" sz="6000" b="1" kern="0" dirty="0">
                <a:solidFill>
                  <a:srgbClr val="FF0066"/>
                </a:solidFill>
                <a:latin typeface="Calibri" panose="020F0502020204030204" pitchFamily="34" charset="0"/>
                <a:cs typeface="Calibri" panose="020F0502020204030204" pitchFamily="34" charset="0"/>
              </a:rPr>
              <a:t> </a:t>
            </a:r>
            <a:r>
              <a:rPr lang="en-US" sz="6000" b="1" kern="0" dirty="0" err="1">
                <a:solidFill>
                  <a:srgbClr val="FF0066"/>
                </a:solidFill>
                <a:latin typeface="Calibri" panose="020F0502020204030204" pitchFamily="34" charset="0"/>
                <a:cs typeface="Calibri" panose="020F0502020204030204" pitchFamily="34" charset="0"/>
              </a:rPr>
              <a:t>toàn</a:t>
            </a:r>
            <a:r>
              <a:rPr lang="en-US" sz="6000" b="1" kern="0" dirty="0">
                <a:solidFill>
                  <a:srgbClr val="FF0066"/>
                </a:solidFill>
                <a:latin typeface="Calibri" panose="020F0502020204030204" pitchFamily="34" charset="0"/>
                <a:cs typeface="Calibri" panose="020F0502020204030204" pitchFamily="34" charset="0"/>
              </a:rPr>
              <a:t> </a:t>
            </a:r>
            <a:r>
              <a:rPr lang="en-US" sz="6000" b="1" kern="0" dirty="0" err="1">
                <a:solidFill>
                  <a:srgbClr val="FF0066"/>
                </a:solidFill>
                <a:latin typeface="Calibri" panose="020F0502020204030204" pitchFamily="34" charset="0"/>
                <a:cs typeface="Calibri" panose="020F0502020204030204" pitchFamily="34" charset="0"/>
              </a:rPr>
              <a:t>bộ</a:t>
            </a:r>
            <a:endParaRPr lang="en-US" sz="6000" b="1" kern="0" dirty="0">
              <a:solidFill>
                <a:srgbClr val="FF0066"/>
              </a:solidFill>
              <a:latin typeface="Calibri" panose="020F0502020204030204" pitchFamily="34" charset="0"/>
              <a:cs typeface="Calibri" panose="020F0502020204030204" pitchFamily="34" charset="0"/>
            </a:endParaRPr>
          </a:p>
          <a:p>
            <a:pPr lvl="0" algn="ctr"/>
            <a:r>
              <a:rPr lang="en-US" sz="6000" b="1" kern="0" dirty="0">
                <a:solidFill>
                  <a:srgbClr val="FF0066"/>
                </a:solidFill>
                <a:latin typeface="Calibri" panose="020F0502020204030204" pitchFamily="34" charset="0"/>
                <a:cs typeface="Calibri" panose="020F0502020204030204" pitchFamily="34" charset="0"/>
              </a:rPr>
              <a:t> </a:t>
            </a:r>
            <a:r>
              <a:rPr lang="en-US" sz="6000" b="1" kern="0" dirty="0" err="1">
                <a:solidFill>
                  <a:srgbClr val="FF0066"/>
                </a:solidFill>
                <a:latin typeface="Calibri" panose="020F0502020204030204" pitchFamily="34" charset="0"/>
                <a:cs typeface="Calibri" panose="020F0502020204030204" pitchFamily="34" charset="0"/>
              </a:rPr>
              <a:t>câu</a:t>
            </a:r>
            <a:r>
              <a:rPr lang="en-US" sz="6000" b="1" kern="0" dirty="0">
                <a:solidFill>
                  <a:srgbClr val="FF0066"/>
                </a:solidFill>
                <a:latin typeface="Calibri" panose="020F0502020204030204" pitchFamily="34" charset="0"/>
                <a:cs typeface="Calibri" panose="020F0502020204030204" pitchFamily="34" charset="0"/>
              </a:rPr>
              <a:t> </a:t>
            </a:r>
            <a:r>
              <a:rPr lang="en-US" sz="6000" b="1" kern="0" dirty="0" err="1">
                <a:solidFill>
                  <a:srgbClr val="FF0066"/>
                </a:solidFill>
                <a:latin typeface="Calibri" panose="020F0502020204030204" pitchFamily="34" charset="0"/>
                <a:cs typeface="Calibri" panose="020F0502020204030204" pitchFamily="34" charset="0"/>
              </a:rPr>
              <a:t>chuyện</a:t>
            </a:r>
            <a:endParaRPr lang="en-US" sz="6000" b="1" kern="0" dirty="0">
              <a:solidFill>
                <a:srgbClr val="FF0066"/>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xmlns="" id="{2AA9CF7E-23B8-4C23-9B38-5F82E75D4359}"/>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8056" b="90000" l="10000" r="90000">
                        <a14:foregroundMark x1="37100" y1="8056" x2="40700" y2="11667"/>
                      </a14:backgroundRemoval>
                    </a14:imgEffect>
                  </a14:imgLayer>
                </a14:imgProps>
              </a:ext>
              <a:ext uri="{28A0092B-C50C-407E-A947-70E740481C1C}">
                <a14:useLocalDpi xmlns:a14="http://schemas.microsoft.com/office/drawing/2010/main" val="0"/>
              </a:ext>
            </a:extLst>
          </a:blip>
          <a:stretch>
            <a:fillRect/>
          </a:stretch>
        </p:blipFill>
        <p:spPr>
          <a:xfrm flipH="1">
            <a:off x="6451266" y="3387120"/>
            <a:ext cx="3829384" cy="4135735"/>
          </a:xfrm>
          <a:prstGeom prst="rect">
            <a:avLst/>
          </a:prstGeom>
        </p:spPr>
      </p:pic>
    </p:spTree>
    <p:extLst>
      <p:ext uri="{BB962C8B-B14F-4D97-AF65-F5344CB8AC3E}">
        <p14:creationId xmlns:p14="http://schemas.microsoft.com/office/powerpoint/2010/main" val="1311144488"/>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6ccb8bc6dbe83c6ae811819d70909b6f"/>
          <p:cNvPicPr>
            <a:picLocks noChangeAspect="1"/>
          </p:cNvPicPr>
          <p:nvPr/>
        </p:nvPicPr>
        <p:blipFill>
          <a:blip r:embed="rId3"/>
          <a:stretch>
            <a:fillRect/>
          </a:stretch>
        </p:blipFill>
        <p:spPr>
          <a:xfrm>
            <a:off x="-62230" y="3323590"/>
            <a:ext cx="12165965" cy="3552190"/>
          </a:xfrm>
          <a:prstGeom prst="rect">
            <a:avLst/>
          </a:prstGeom>
        </p:spPr>
      </p:pic>
      <p:pic>
        <p:nvPicPr>
          <p:cNvPr id="2" name="图片 1" descr="5b7e6729cdfb4"/>
          <p:cNvPicPr>
            <a:picLocks noChangeAspect="1"/>
          </p:cNvPicPr>
          <p:nvPr/>
        </p:nvPicPr>
        <p:blipFill>
          <a:blip r:embed="rId4"/>
          <a:stretch>
            <a:fillRect/>
          </a:stretch>
        </p:blipFill>
        <p:spPr>
          <a:xfrm>
            <a:off x="-2891155" y="-2712085"/>
            <a:ext cx="17612360" cy="12282170"/>
          </a:xfrm>
          <a:prstGeom prst="rect">
            <a:avLst/>
          </a:prstGeom>
        </p:spPr>
      </p:pic>
      <p:pic>
        <p:nvPicPr>
          <p:cNvPr id="9" name="图片 8" descr="6e3e461d6fe4261ffac34bab182ac1ed"/>
          <p:cNvPicPr>
            <a:picLocks noChangeAspect="1"/>
          </p:cNvPicPr>
          <p:nvPr/>
        </p:nvPicPr>
        <p:blipFill>
          <a:blip r:embed="rId5"/>
          <a:stretch>
            <a:fillRect/>
          </a:stretch>
        </p:blipFill>
        <p:spPr>
          <a:xfrm>
            <a:off x="751824" y="0"/>
            <a:ext cx="8569960" cy="5057775"/>
          </a:xfrm>
          <a:prstGeom prst="rect">
            <a:avLst/>
          </a:prstGeom>
        </p:spPr>
      </p:pic>
      <p:sp>
        <p:nvSpPr>
          <p:cNvPr id="10" name="文本框 9"/>
          <p:cNvSpPr txBox="1"/>
          <p:nvPr/>
        </p:nvSpPr>
        <p:spPr>
          <a:xfrm>
            <a:off x="1503981" y="1220836"/>
            <a:ext cx="7817803" cy="2616101"/>
          </a:xfrm>
          <a:prstGeom prst="rect">
            <a:avLst/>
          </a:prstGeom>
          <a:noFill/>
        </p:spPr>
        <p:txBody>
          <a:bodyPr wrap="square" rtlCol="0">
            <a:spAutoFit/>
          </a:bodyPr>
          <a:lstStyle/>
          <a:p>
            <a:pPr lvl="0" algn="ctr"/>
            <a:r>
              <a:rPr lang="en-US" sz="4000" b="1" kern="0" dirty="0" err="1" smtClean="0">
                <a:solidFill>
                  <a:srgbClr val="FF0066"/>
                </a:solidFill>
                <a:latin typeface="Calibri" panose="020F0502020204030204" pitchFamily="34" charset="0"/>
                <a:cs typeface="Calibri" panose="020F0502020204030204" pitchFamily="34" charset="0"/>
              </a:rPr>
              <a:t>Hướng</a:t>
            </a:r>
            <a:r>
              <a:rPr lang="en-US" sz="4000" b="1" kern="0" dirty="0" smtClean="0">
                <a:solidFill>
                  <a:srgbClr val="FF0066"/>
                </a:solidFill>
                <a:latin typeface="Calibri" panose="020F0502020204030204" pitchFamily="34" charset="0"/>
                <a:cs typeface="Calibri" panose="020F0502020204030204" pitchFamily="34" charset="0"/>
              </a:rPr>
              <a:t> </a:t>
            </a:r>
            <a:r>
              <a:rPr lang="en-US" sz="4000" b="1" kern="0" dirty="0" err="1" smtClean="0">
                <a:solidFill>
                  <a:srgbClr val="FF0066"/>
                </a:solidFill>
                <a:latin typeface="Calibri" panose="020F0502020204030204" pitchFamily="34" charset="0"/>
                <a:cs typeface="Calibri" panose="020F0502020204030204" pitchFamily="34" charset="0"/>
              </a:rPr>
              <a:t>dẫn</a:t>
            </a:r>
            <a:r>
              <a:rPr lang="en-US" sz="4000" b="1" kern="0" dirty="0" smtClean="0">
                <a:solidFill>
                  <a:srgbClr val="FF0066"/>
                </a:solidFill>
                <a:latin typeface="Calibri" panose="020F0502020204030204" pitchFamily="34" charset="0"/>
                <a:cs typeface="Calibri" panose="020F0502020204030204" pitchFamily="34" charset="0"/>
              </a:rPr>
              <a:t> </a:t>
            </a:r>
            <a:r>
              <a:rPr lang="en-US" sz="4000" b="1" kern="0" dirty="0" err="1" smtClean="0">
                <a:solidFill>
                  <a:srgbClr val="FF0066"/>
                </a:solidFill>
                <a:latin typeface="Calibri" panose="020F0502020204030204" pitchFamily="34" charset="0"/>
                <a:cs typeface="Calibri" panose="020F0502020204030204" pitchFamily="34" charset="0"/>
              </a:rPr>
              <a:t>tự</a:t>
            </a:r>
            <a:r>
              <a:rPr lang="en-US" sz="4000" b="1" kern="0" dirty="0" smtClean="0">
                <a:solidFill>
                  <a:srgbClr val="FF0066"/>
                </a:solidFill>
                <a:latin typeface="Calibri" panose="020F0502020204030204" pitchFamily="34" charset="0"/>
                <a:cs typeface="Calibri" panose="020F0502020204030204" pitchFamily="34" charset="0"/>
              </a:rPr>
              <a:t> </a:t>
            </a:r>
            <a:r>
              <a:rPr lang="en-US" sz="4000" b="1" kern="0" dirty="0" err="1" smtClean="0">
                <a:solidFill>
                  <a:srgbClr val="FF0066"/>
                </a:solidFill>
                <a:latin typeface="Calibri" panose="020F0502020204030204" pitchFamily="34" charset="0"/>
                <a:cs typeface="Calibri" panose="020F0502020204030204" pitchFamily="34" charset="0"/>
              </a:rPr>
              <a:t>học</a:t>
            </a:r>
            <a:endParaRPr lang="en-US" sz="4000" b="1" kern="0" dirty="0">
              <a:solidFill>
                <a:srgbClr val="FF0066"/>
              </a:solidFill>
              <a:latin typeface="Calibri" panose="020F0502020204030204" pitchFamily="34" charset="0"/>
              <a:cs typeface="Calibri" panose="020F0502020204030204" pitchFamily="34" charset="0"/>
            </a:endParaRPr>
          </a:p>
          <a:p>
            <a:pPr marL="857250" lvl="0" indent="-857250" algn="just">
              <a:buFontTx/>
              <a:buChar char="-"/>
            </a:pPr>
            <a:r>
              <a:rPr lang="en-US" sz="4000" b="1" kern="0" dirty="0" err="1">
                <a:solidFill>
                  <a:srgbClr val="FF0066"/>
                </a:solidFill>
                <a:latin typeface="Calibri" panose="020F0502020204030204" pitchFamily="34" charset="0"/>
                <a:cs typeface="Calibri" panose="020F0502020204030204" pitchFamily="34" charset="0"/>
              </a:rPr>
              <a:t>Kể</a:t>
            </a:r>
            <a:r>
              <a:rPr lang="en-US" sz="4000" b="1" kern="0" dirty="0">
                <a:solidFill>
                  <a:srgbClr val="FF0066"/>
                </a:solidFill>
                <a:latin typeface="Calibri" panose="020F0502020204030204" pitchFamily="34" charset="0"/>
                <a:cs typeface="Calibri" panose="020F0502020204030204" pitchFamily="34" charset="0"/>
              </a:rPr>
              <a:t> </a:t>
            </a:r>
            <a:r>
              <a:rPr lang="en-US" sz="4000" b="1" kern="0" dirty="0" err="1">
                <a:solidFill>
                  <a:srgbClr val="FF0066"/>
                </a:solidFill>
                <a:latin typeface="Calibri" panose="020F0502020204030204" pitchFamily="34" charset="0"/>
                <a:cs typeface="Calibri" panose="020F0502020204030204" pitchFamily="34" charset="0"/>
              </a:rPr>
              <a:t>lại</a:t>
            </a:r>
            <a:r>
              <a:rPr lang="en-US" sz="4000" b="1" kern="0" dirty="0">
                <a:solidFill>
                  <a:srgbClr val="FF0066"/>
                </a:solidFill>
                <a:latin typeface="Calibri" panose="020F0502020204030204" pitchFamily="34" charset="0"/>
                <a:cs typeface="Calibri" panose="020F0502020204030204" pitchFamily="34" charset="0"/>
              </a:rPr>
              <a:t> </a:t>
            </a:r>
            <a:r>
              <a:rPr lang="en-US" sz="4000" b="1" kern="0" dirty="0" err="1">
                <a:solidFill>
                  <a:srgbClr val="FF0066"/>
                </a:solidFill>
                <a:latin typeface="Calibri" panose="020F0502020204030204" pitchFamily="34" charset="0"/>
                <a:cs typeface="Calibri" panose="020F0502020204030204" pitchFamily="34" charset="0"/>
              </a:rPr>
              <a:t>từng</a:t>
            </a:r>
            <a:r>
              <a:rPr lang="en-US" sz="4000" b="1" kern="0" dirty="0">
                <a:solidFill>
                  <a:srgbClr val="FF0066"/>
                </a:solidFill>
                <a:latin typeface="Calibri" panose="020F0502020204030204" pitchFamily="34" charset="0"/>
                <a:cs typeface="Calibri" panose="020F0502020204030204" pitchFamily="34" charset="0"/>
              </a:rPr>
              <a:t> </a:t>
            </a:r>
            <a:r>
              <a:rPr lang="en-US" sz="4000" b="1" kern="0" dirty="0" err="1">
                <a:solidFill>
                  <a:srgbClr val="FF0066"/>
                </a:solidFill>
                <a:latin typeface="Calibri" panose="020F0502020204030204" pitchFamily="34" charset="0"/>
                <a:cs typeface="Calibri" panose="020F0502020204030204" pitchFamily="34" charset="0"/>
              </a:rPr>
              <a:t>đoạn</a:t>
            </a:r>
            <a:r>
              <a:rPr lang="en-US" sz="4000" b="1" kern="0" dirty="0">
                <a:solidFill>
                  <a:srgbClr val="FF0066"/>
                </a:solidFill>
                <a:latin typeface="Calibri" panose="020F0502020204030204" pitchFamily="34" charset="0"/>
                <a:cs typeface="Calibri" panose="020F0502020204030204" pitchFamily="34" charset="0"/>
              </a:rPr>
              <a:t> </a:t>
            </a:r>
            <a:r>
              <a:rPr lang="en-US" sz="4000" b="1" kern="0" dirty="0" err="1">
                <a:solidFill>
                  <a:srgbClr val="FF0066"/>
                </a:solidFill>
                <a:latin typeface="Calibri" panose="020F0502020204030204" pitchFamily="34" charset="0"/>
                <a:cs typeface="Calibri" panose="020F0502020204030204" pitchFamily="34" charset="0"/>
              </a:rPr>
              <a:t>câu</a:t>
            </a:r>
            <a:r>
              <a:rPr lang="en-US" sz="4000" b="1" kern="0" dirty="0">
                <a:solidFill>
                  <a:srgbClr val="FF0066"/>
                </a:solidFill>
                <a:latin typeface="Calibri" panose="020F0502020204030204" pitchFamily="34" charset="0"/>
                <a:cs typeface="Calibri" panose="020F0502020204030204" pitchFamily="34" charset="0"/>
              </a:rPr>
              <a:t> </a:t>
            </a:r>
            <a:r>
              <a:rPr lang="en-US" sz="4000" b="1" kern="0" dirty="0" err="1">
                <a:solidFill>
                  <a:srgbClr val="FF0066"/>
                </a:solidFill>
                <a:latin typeface="Calibri" panose="020F0502020204030204" pitchFamily="34" charset="0"/>
                <a:cs typeface="Calibri" panose="020F0502020204030204" pitchFamily="34" charset="0"/>
              </a:rPr>
              <a:t>chuyện</a:t>
            </a:r>
            <a:r>
              <a:rPr lang="en-US" sz="4000" b="1" kern="0" dirty="0">
                <a:solidFill>
                  <a:srgbClr val="FF0066"/>
                </a:solidFill>
                <a:latin typeface="Calibri" panose="020F0502020204030204" pitchFamily="34" charset="0"/>
                <a:cs typeface="Calibri" panose="020F0502020204030204" pitchFamily="34" charset="0"/>
              </a:rPr>
              <a:t>.</a:t>
            </a:r>
          </a:p>
          <a:p>
            <a:pPr marL="857250" lvl="0" indent="-857250" algn="just">
              <a:buFontTx/>
              <a:buChar char="-"/>
            </a:pPr>
            <a:r>
              <a:rPr lang="en-US" sz="4000" b="1" kern="0" dirty="0" err="1">
                <a:solidFill>
                  <a:srgbClr val="FF0066"/>
                </a:solidFill>
                <a:latin typeface="Calibri" panose="020F0502020204030204" pitchFamily="34" charset="0"/>
                <a:cs typeface="Calibri" panose="020F0502020204030204" pitchFamily="34" charset="0"/>
              </a:rPr>
              <a:t>Chuẩn</a:t>
            </a:r>
            <a:r>
              <a:rPr lang="en-US" sz="4000" b="1" kern="0" dirty="0">
                <a:solidFill>
                  <a:srgbClr val="FF0066"/>
                </a:solidFill>
                <a:latin typeface="Calibri" panose="020F0502020204030204" pitchFamily="34" charset="0"/>
                <a:cs typeface="Calibri" panose="020F0502020204030204" pitchFamily="34" charset="0"/>
              </a:rPr>
              <a:t> </a:t>
            </a:r>
            <a:r>
              <a:rPr lang="en-US" sz="4000" b="1" kern="0" dirty="0" err="1">
                <a:solidFill>
                  <a:srgbClr val="FF0066"/>
                </a:solidFill>
                <a:latin typeface="Calibri" panose="020F0502020204030204" pitchFamily="34" charset="0"/>
                <a:cs typeface="Calibri" panose="020F0502020204030204" pitchFamily="34" charset="0"/>
              </a:rPr>
              <a:t>bị</a:t>
            </a:r>
            <a:r>
              <a:rPr lang="en-US" sz="4000" b="1" kern="0" dirty="0">
                <a:solidFill>
                  <a:srgbClr val="FF0066"/>
                </a:solidFill>
                <a:latin typeface="Calibri" panose="020F0502020204030204" pitchFamily="34" charset="0"/>
                <a:cs typeface="Calibri" panose="020F0502020204030204" pitchFamily="34" charset="0"/>
              </a:rPr>
              <a:t> </a:t>
            </a:r>
            <a:r>
              <a:rPr lang="en-US" sz="4000" b="1" kern="0" dirty="0" err="1">
                <a:solidFill>
                  <a:srgbClr val="FF0066"/>
                </a:solidFill>
                <a:latin typeface="Calibri" panose="020F0502020204030204" pitchFamily="34" charset="0"/>
                <a:cs typeface="Calibri" panose="020F0502020204030204" pitchFamily="34" charset="0"/>
              </a:rPr>
              <a:t>tiết</a:t>
            </a:r>
            <a:r>
              <a:rPr lang="en-US" sz="4000" b="1" kern="0" dirty="0">
                <a:solidFill>
                  <a:srgbClr val="FF0066"/>
                </a:solidFill>
                <a:latin typeface="Calibri" panose="020F0502020204030204" pitchFamily="34" charset="0"/>
                <a:cs typeface="Calibri" panose="020F0502020204030204" pitchFamily="34" charset="0"/>
              </a:rPr>
              <a:t> </a:t>
            </a:r>
            <a:r>
              <a:rPr lang="en-US" sz="4000" b="1" kern="0" dirty="0" err="1">
                <a:solidFill>
                  <a:srgbClr val="FF0066"/>
                </a:solidFill>
                <a:latin typeface="Calibri" panose="020F0502020204030204" pitchFamily="34" charset="0"/>
                <a:cs typeface="Calibri" panose="020F0502020204030204" pitchFamily="34" charset="0"/>
              </a:rPr>
              <a:t>ôn</a:t>
            </a:r>
            <a:r>
              <a:rPr lang="en-US" sz="4000" b="1" kern="0" dirty="0">
                <a:solidFill>
                  <a:srgbClr val="FF0066"/>
                </a:solidFill>
                <a:latin typeface="Calibri" panose="020F0502020204030204" pitchFamily="34" charset="0"/>
                <a:cs typeface="Calibri" panose="020F0502020204030204" pitchFamily="34" charset="0"/>
              </a:rPr>
              <a:t> </a:t>
            </a:r>
            <a:r>
              <a:rPr lang="en-US" sz="4000" b="1" kern="0" dirty="0" err="1">
                <a:solidFill>
                  <a:srgbClr val="FF0066"/>
                </a:solidFill>
                <a:latin typeface="Calibri" panose="020F0502020204030204" pitchFamily="34" charset="0"/>
                <a:cs typeface="Calibri" panose="020F0502020204030204" pitchFamily="34" charset="0"/>
              </a:rPr>
              <a:t>tập</a:t>
            </a:r>
            <a:r>
              <a:rPr lang="en-US" sz="4000" b="1" kern="0" dirty="0">
                <a:solidFill>
                  <a:srgbClr val="FF0066"/>
                </a:solidFill>
                <a:latin typeface="Calibri" panose="020F0502020204030204" pitchFamily="34" charset="0"/>
                <a:cs typeface="Calibri" panose="020F0502020204030204" pitchFamily="34" charset="0"/>
              </a:rPr>
              <a:t> </a:t>
            </a:r>
            <a:r>
              <a:rPr lang="en-US" sz="4000" b="1" kern="0" dirty="0" err="1">
                <a:solidFill>
                  <a:srgbClr val="FF0066"/>
                </a:solidFill>
                <a:latin typeface="Calibri" panose="020F0502020204030204" pitchFamily="34" charset="0"/>
                <a:cs typeface="Calibri" panose="020F0502020204030204" pitchFamily="34" charset="0"/>
              </a:rPr>
              <a:t>cuối</a:t>
            </a:r>
            <a:r>
              <a:rPr lang="en-US" sz="4000" b="1" kern="0" dirty="0">
                <a:solidFill>
                  <a:srgbClr val="FF0066"/>
                </a:solidFill>
                <a:latin typeface="Calibri" panose="020F0502020204030204" pitchFamily="34" charset="0"/>
                <a:cs typeface="Calibri" panose="020F0502020204030204" pitchFamily="34" charset="0"/>
              </a:rPr>
              <a:t> I</a:t>
            </a:r>
          </a:p>
          <a:p>
            <a:pPr marL="857250" lvl="0" indent="-857250" algn="just">
              <a:buFontTx/>
              <a:buChar char="-"/>
            </a:pPr>
            <a:endParaRPr lang="en-US" sz="4400" b="1" kern="0" dirty="0">
              <a:solidFill>
                <a:srgbClr val="FF0066"/>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xmlns="" id="{2AA9CF7E-23B8-4C23-9B38-5F82E75D4359}"/>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8056" b="90000" l="10000" r="90000">
                        <a14:foregroundMark x1="37100" y1="8056" x2="40700" y2="11667"/>
                      </a14:backgroundRemoval>
                    </a14:imgEffect>
                  </a14:imgLayer>
                </a14:imgProps>
              </a:ext>
              <a:ext uri="{28A0092B-C50C-407E-A947-70E740481C1C}">
                <a14:useLocalDpi xmlns:a14="http://schemas.microsoft.com/office/drawing/2010/main" val="0"/>
              </a:ext>
            </a:extLst>
          </a:blip>
          <a:stretch>
            <a:fillRect/>
          </a:stretch>
        </p:blipFill>
        <p:spPr>
          <a:xfrm flipH="1">
            <a:off x="6451266" y="3387120"/>
            <a:ext cx="3829384" cy="4135735"/>
          </a:xfrm>
          <a:prstGeom prst="rect">
            <a:avLst/>
          </a:prstGeom>
        </p:spPr>
      </p:pic>
    </p:spTree>
    <p:extLst>
      <p:ext uri="{BB962C8B-B14F-4D97-AF65-F5344CB8AC3E}">
        <p14:creationId xmlns:p14="http://schemas.microsoft.com/office/powerpoint/2010/main" val="3119096385"/>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图片 14" descr="5b7e6729cdfb4"/>
          <p:cNvPicPr>
            <a:picLocks noChangeAspect="1"/>
          </p:cNvPicPr>
          <p:nvPr/>
        </p:nvPicPr>
        <p:blipFill>
          <a:blip r:embed="rId3"/>
          <a:stretch>
            <a:fillRect/>
          </a:stretch>
        </p:blipFill>
        <p:spPr>
          <a:xfrm>
            <a:off x="-3023870" y="-2660015"/>
            <a:ext cx="18564860" cy="13013055"/>
          </a:xfrm>
          <a:prstGeom prst="rect">
            <a:avLst/>
          </a:prstGeom>
        </p:spPr>
      </p:pic>
      <p:pic>
        <p:nvPicPr>
          <p:cNvPr id="7" name="图片 6" descr="6ccb8bc6dbe83c6ae811819d70909b6f"/>
          <p:cNvPicPr>
            <a:picLocks noChangeAspect="1"/>
          </p:cNvPicPr>
          <p:nvPr/>
        </p:nvPicPr>
        <p:blipFill>
          <a:blip r:embed="rId4"/>
          <a:stretch>
            <a:fillRect/>
          </a:stretch>
        </p:blipFill>
        <p:spPr>
          <a:xfrm>
            <a:off x="-62230" y="3323590"/>
            <a:ext cx="12261215" cy="3552190"/>
          </a:xfrm>
          <a:prstGeom prst="rect">
            <a:avLst/>
          </a:prstGeom>
        </p:spPr>
      </p:pic>
      <p:pic>
        <p:nvPicPr>
          <p:cNvPr id="10" name="图片 9" descr="4882b81963c7890ba359219a1cae8499"/>
          <p:cNvPicPr>
            <a:picLocks noChangeAspect="1"/>
          </p:cNvPicPr>
          <p:nvPr/>
        </p:nvPicPr>
        <p:blipFill>
          <a:blip r:embed="rId5"/>
          <a:stretch>
            <a:fillRect/>
          </a:stretch>
        </p:blipFill>
        <p:spPr>
          <a:xfrm rot="20326623" flipH="1">
            <a:off x="1084268" y="246494"/>
            <a:ext cx="7108165" cy="6035675"/>
          </a:xfrm>
          <a:prstGeom prst="rect">
            <a:avLst/>
          </a:prstGeom>
        </p:spPr>
      </p:pic>
      <p:sp>
        <p:nvSpPr>
          <p:cNvPr id="16" name="文本框 15"/>
          <p:cNvSpPr txBox="1"/>
          <p:nvPr/>
        </p:nvSpPr>
        <p:spPr>
          <a:xfrm rot="19912335">
            <a:off x="1560962" y="1170559"/>
            <a:ext cx="5241425" cy="2481449"/>
          </a:xfrm>
          <a:prstGeom prst="rect">
            <a:avLst/>
          </a:prstGeom>
          <a:noFill/>
        </p:spPr>
        <p:txBody>
          <a:bodyPr wrap="square" rtlCol="0">
            <a:spAutoFit/>
          </a:bodyPr>
          <a:lstStyle/>
          <a:p>
            <a:pPr algn="ctr">
              <a:lnSpc>
                <a:spcPct val="150000"/>
              </a:lnSpc>
            </a:pPr>
            <a:r>
              <a:rPr lang="en-US" altLang="zh-CN" sz="5400" b="1" dirty="0" err="1">
                <a:solidFill>
                  <a:srgbClr val="00B050"/>
                </a:solidFill>
                <a:latin typeface="Coiny" panose="02000903060500060000" pitchFamily="2" charset="0"/>
                <a:ea typeface="字魂36号-正文宋楷" panose="02000000000000000000" pitchFamily="2" charset="-122"/>
              </a:rPr>
              <a:t>Tạm</a:t>
            </a:r>
            <a:r>
              <a:rPr lang="en-US" altLang="zh-CN" sz="5400" b="1" dirty="0">
                <a:solidFill>
                  <a:srgbClr val="00B050"/>
                </a:solidFill>
                <a:latin typeface="Coiny" panose="02000903060500060000" pitchFamily="2" charset="0"/>
                <a:ea typeface="字魂36号-正文宋楷" panose="02000000000000000000" pitchFamily="2" charset="-122"/>
              </a:rPr>
              <a:t> </a:t>
            </a:r>
            <a:r>
              <a:rPr lang="en-US" altLang="zh-CN" sz="5400" b="1" dirty="0" err="1">
                <a:solidFill>
                  <a:srgbClr val="00B050"/>
                </a:solidFill>
                <a:latin typeface="Coiny" panose="02000903060500060000" pitchFamily="2" charset="0"/>
                <a:ea typeface="字魂36号-正文宋楷" panose="02000000000000000000" pitchFamily="2" charset="-122"/>
              </a:rPr>
              <a:t>biệt</a:t>
            </a:r>
            <a:r>
              <a:rPr lang="en-US" altLang="zh-CN" sz="5400" b="1" dirty="0">
                <a:solidFill>
                  <a:srgbClr val="00B050"/>
                </a:solidFill>
                <a:latin typeface="Coiny" panose="02000903060500060000" pitchFamily="2" charset="0"/>
                <a:ea typeface="字魂36号-正文宋楷" panose="02000000000000000000" pitchFamily="2" charset="-122"/>
              </a:rPr>
              <a:t> </a:t>
            </a:r>
          </a:p>
          <a:p>
            <a:pPr algn="ctr">
              <a:lnSpc>
                <a:spcPct val="150000"/>
              </a:lnSpc>
            </a:pPr>
            <a:r>
              <a:rPr lang="en-US" altLang="zh-CN" sz="5400" b="1" dirty="0" err="1">
                <a:solidFill>
                  <a:srgbClr val="00B050"/>
                </a:solidFill>
                <a:latin typeface="Coiny" panose="02000903060500060000" pitchFamily="2" charset="0"/>
                <a:ea typeface="字魂36号-正文宋楷" panose="02000000000000000000" pitchFamily="2" charset="-122"/>
              </a:rPr>
              <a:t>và</a:t>
            </a:r>
            <a:r>
              <a:rPr lang="en-US" altLang="zh-CN" sz="5400" b="1" dirty="0">
                <a:solidFill>
                  <a:srgbClr val="00B050"/>
                </a:solidFill>
                <a:latin typeface="Coiny" panose="02000903060500060000" pitchFamily="2" charset="0"/>
                <a:ea typeface="字魂36号-正文宋楷" panose="02000000000000000000" pitchFamily="2" charset="-122"/>
              </a:rPr>
              <a:t> </a:t>
            </a:r>
            <a:r>
              <a:rPr lang="en-US" altLang="zh-CN" sz="5400" b="1" dirty="0" err="1">
                <a:solidFill>
                  <a:srgbClr val="00B050"/>
                </a:solidFill>
                <a:latin typeface="Coiny" panose="02000903060500060000" pitchFamily="2" charset="0"/>
                <a:ea typeface="字魂36号-正文宋楷" panose="02000000000000000000" pitchFamily="2" charset="-122"/>
              </a:rPr>
              <a:t>hẹn</a:t>
            </a:r>
            <a:r>
              <a:rPr lang="en-US" altLang="zh-CN" sz="5400" b="1" dirty="0">
                <a:solidFill>
                  <a:srgbClr val="00B050"/>
                </a:solidFill>
                <a:latin typeface="Coiny" panose="02000903060500060000" pitchFamily="2" charset="0"/>
                <a:ea typeface="字魂36号-正文宋楷" panose="02000000000000000000" pitchFamily="2" charset="-122"/>
              </a:rPr>
              <a:t> </a:t>
            </a:r>
            <a:r>
              <a:rPr lang="en-US" altLang="zh-CN" sz="5400" b="1" dirty="0" err="1">
                <a:solidFill>
                  <a:srgbClr val="00B050"/>
                </a:solidFill>
                <a:latin typeface="Coiny" panose="02000903060500060000" pitchFamily="2" charset="0"/>
                <a:ea typeface="字魂36号-正文宋楷" panose="02000000000000000000" pitchFamily="2" charset="-122"/>
              </a:rPr>
              <a:t>gặp</a:t>
            </a:r>
            <a:r>
              <a:rPr lang="en-US" altLang="zh-CN" sz="5400" b="1" dirty="0">
                <a:solidFill>
                  <a:srgbClr val="00B050"/>
                </a:solidFill>
                <a:latin typeface="Coiny" panose="02000903060500060000" pitchFamily="2" charset="0"/>
                <a:ea typeface="字魂36号-正文宋楷" panose="02000000000000000000" pitchFamily="2" charset="-122"/>
              </a:rPr>
              <a:t> </a:t>
            </a:r>
            <a:r>
              <a:rPr lang="en-US" altLang="zh-CN" sz="5400" b="1" dirty="0" err="1">
                <a:solidFill>
                  <a:srgbClr val="00B050"/>
                </a:solidFill>
                <a:latin typeface="Coiny" panose="02000903060500060000" pitchFamily="2" charset="0"/>
                <a:ea typeface="字魂36号-正文宋楷" panose="02000000000000000000" pitchFamily="2" charset="-122"/>
              </a:rPr>
              <a:t>lại</a:t>
            </a:r>
            <a:r>
              <a:rPr lang="en-US" altLang="zh-CN" sz="5400" b="1" dirty="0">
                <a:solidFill>
                  <a:srgbClr val="00B050"/>
                </a:solidFill>
                <a:latin typeface="Coiny" panose="02000903060500060000" pitchFamily="2" charset="0"/>
                <a:ea typeface="字魂36号-正文宋楷" panose="02000000000000000000" pitchFamily="2" charset="-122"/>
              </a:rPr>
              <a:t>!</a:t>
            </a:r>
            <a:endParaRPr lang="zh-CN" altLang="en-US" sz="5400" b="1" dirty="0">
              <a:solidFill>
                <a:srgbClr val="00B050"/>
              </a:solidFill>
              <a:latin typeface="Coiny" panose="02000903060500060000" pitchFamily="2" charset="0"/>
              <a:ea typeface="字魂36号-正文宋楷" panose="02000000000000000000" pitchFamily="2" charset="-122"/>
            </a:endParaRPr>
          </a:p>
        </p:txBody>
      </p:sp>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图片 10" descr="6ccb8bc6dbe83c6ae811819d70909b6f"/>
          <p:cNvPicPr>
            <a:picLocks noChangeAspect="1"/>
          </p:cNvPicPr>
          <p:nvPr/>
        </p:nvPicPr>
        <p:blipFill>
          <a:blip r:embed="rId3"/>
          <a:stretch>
            <a:fillRect/>
          </a:stretch>
        </p:blipFill>
        <p:spPr>
          <a:xfrm>
            <a:off x="-62230" y="3323590"/>
            <a:ext cx="12165965" cy="3552190"/>
          </a:xfrm>
          <a:prstGeom prst="rect">
            <a:avLst/>
          </a:prstGeom>
        </p:spPr>
      </p:pic>
      <p:pic>
        <p:nvPicPr>
          <p:cNvPr id="2" name="图片 1" descr="5b7e6729cdfb4"/>
          <p:cNvPicPr>
            <a:picLocks noChangeAspect="1"/>
          </p:cNvPicPr>
          <p:nvPr/>
        </p:nvPicPr>
        <p:blipFill>
          <a:blip r:embed="rId4"/>
          <a:stretch>
            <a:fillRect/>
          </a:stretch>
        </p:blipFill>
        <p:spPr>
          <a:xfrm>
            <a:off x="-2891155" y="-2712085"/>
            <a:ext cx="17612360" cy="12282170"/>
          </a:xfrm>
          <a:prstGeom prst="rect">
            <a:avLst/>
          </a:prstGeom>
        </p:spPr>
      </p:pic>
      <p:pic>
        <p:nvPicPr>
          <p:cNvPr id="9" name="图片 8" descr="6e3e461d6fe4261ffac34bab182ac1ed"/>
          <p:cNvPicPr>
            <a:picLocks noChangeAspect="1"/>
          </p:cNvPicPr>
          <p:nvPr/>
        </p:nvPicPr>
        <p:blipFill>
          <a:blip r:embed="rId5"/>
          <a:stretch>
            <a:fillRect/>
          </a:stretch>
        </p:blipFill>
        <p:spPr>
          <a:xfrm>
            <a:off x="768985" y="41910"/>
            <a:ext cx="8569960" cy="5057775"/>
          </a:xfrm>
          <a:prstGeom prst="rect">
            <a:avLst/>
          </a:prstGeom>
        </p:spPr>
      </p:pic>
      <p:sp>
        <p:nvSpPr>
          <p:cNvPr id="10" name="文本框 9"/>
          <p:cNvSpPr txBox="1"/>
          <p:nvPr/>
        </p:nvSpPr>
        <p:spPr>
          <a:xfrm>
            <a:off x="1801495" y="1778953"/>
            <a:ext cx="625221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kern="0" dirty="0" err="1">
                <a:solidFill>
                  <a:srgbClr val="00B050"/>
                </a:solidFill>
                <a:latin typeface="Calibri" panose="020F0502020204030204" pitchFamily="34" charset="0"/>
                <a:cs typeface="Calibri" panose="020F0502020204030204" pitchFamily="34" charset="0"/>
              </a:rPr>
              <a:t>Đọc</a:t>
            </a:r>
            <a:r>
              <a:rPr lang="en-US" sz="6000" b="1" kern="0" dirty="0">
                <a:solidFill>
                  <a:srgbClr val="00B050"/>
                </a:solidFill>
                <a:latin typeface="Calibri" panose="020F0502020204030204" pitchFamily="34" charset="0"/>
                <a:cs typeface="Calibri" panose="020F0502020204030204" pitchFamily="34" charset="0"/>
              </a:rPr>
              <a:t> </a:t>
            </a:r>
            <a:r>
              <a:rPr lang="en-US" sz="6000" b="1" kern="0" dirty="0" err="1">
                <a:solidFill>
                  <a:srgbClr val="00B050"/>
                </a:solidFill>
                <a:latin typeface="Calibri" panose="020F0502020204030204" pitchFamily="34" charset="0"/>
                <a:cs typeface="Calibri" panose="020F0502020204030204" pitchFamily="34" charset="0"/>
              </a:rPr>
              <a:t>lại</a:t>
            </a:r>
            <a:r>
              <a:rPr lang="en-US" sz="6000" b="1" kern="0" dirty="0">
                <a:solidFill>
                  <a:srgbClr val="00B050"/>
                </a:solidFill>
                <a:latin typeface="Calibri" panose="020F0502020204030204" pitchFamily="34" charset="0"/>
                <a:cs typeface="Calibri" panose="020F0502020204030204" pitchFamily="34" charset="0"/>
              </a:rPr>
              <a:t> </a:t>
            </a:r>
            <a:r>
              <a:rPr lang="en-US" sz="6000" b="1" kern="0" dirty="0" err="1">
                <a:solidFill>
                  <a:srgbClr val="00B050"/>
                </a:solidFill>
                <a:latin typeface="Calibri" panose="020F0502020204030204" pitchFamily="34" charset="0"/>
                <a:cs typeface="Calibri" panose="020F0502020204030204" pitchFamily="34" charset="0"/>
              </a:rPr>
              <a:t>truyện</a:t>
            </a:r>
            <a:r>
              <a:rPr lang="en-US" sz="6000" b="1" kern="0" dirty="0">
                <a:solidFill>
                  <a:srgbClr val="00B050"/>
                </a:solidFill>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kern="0" dirty="0">
                <a:solidFill>
                  <a:srgbClr val="00B050"/>
                </a:solidFill>
                <a:latin typeface="Calibri" panose="020F0502020204030204" pitchFamily="34" charset="0"/>
                <a:cs typeface="Calibri" panose="020F0502020204030204" pitchFamily="34" charset="0"/>
              </a:rPr>
              <a:t>“ </a:t>
            </a:r>
            <a:r>
              <a:rPr lang="en-US" sz="6000" b="1" kern="0" dirty="0" err="1">
                <a:solidFill>
                  <a:srgbClr val="00B050"/>
                </a:solidFill>
                <a:latin typeface="Calibri" panose="020F0502020204030204" pitchFamily="34" charset="0"/>
                <a:cs typeface="Calibri" panose="020F0502020204030204" pitchFamily="34" charset="0"/>
              </a:rPr>
              <a:t>Mẹ</a:t>
            </a:r>
            <a:r>
              <a:rPr lang="en-US" sz="6000" b="1" kern="0" dirty="0">
                <a:solidFill>
                  <a:srgbClr val="00B050"/>
                </a:solidFill>
                <a:latin typeface="Calibri" panose="020F0502020204030204" pitchFamily="34" charset="0"/>
                <a:cs typeface="Calibri" panose="020F0502020204030204" pitchFamily="34" charset="0"/>
              </a:rPr>
              <a:t> </a:t>
            </a:r>
            <a:r>
              <a:rPr lang="en-US" sz="6000" b="1" kern="0" dirty="0" err="1">
                <a:solidFill>
                  <a:srgbClr val="00B050"/>
                </a:solidFill>
                <a:latin typeface="Calibri" panose="020F0502020204030204" pitchFamily="34" charset="0"/>
                <a:cs typeface="Calibri" panose="020F0502020204030204" pitchFamily="34" charset="0"/>
              </a:rPr>
              <a:t>của</a:t>
            </a:r>
            <a:r>
              <a:rPr lang="en-US" sz="6000" b="1" kern="0" dirty="0">
                <a:solidFill>
                  <a:srgbClr val="00B050"/>
                </a:solidFill>
                <a:latin typeface="Calibri" panose="020F0502020204030204" pitchFamily="34" charset="0"/>
                <a:cs typeface="Calibri" panose="020F0502020204030204" pitchFamily="34" charset="0"/>
              </a:rPr>
              <a:t> </a:t>
            </a:r>
            <a:r>
              <a:rPr lang="en-US" sz="6000" b="1" kern="0" dirty="0" err="1">
                <a:solidFill>
                  <a:srgbClr val="00B050"/>
                </a:solidFill>
                <a:latin typeface="Calibri" panose="020F0502020204030204" pitchFamily="34" charset="0"/>
                <a:cs typeface="Calibri" panose="020F0502020204030204" pitchFamily="34" charset="0"/>
              </a:rPr>
              <a:t>Oanh</a:t>
            </a:r>
            <a:r>
              <a:rPr lang="en-US" sz="6000" b="1" kern="0" dirty="0">
                <a:solidFill>
                  <a:srgbClr val="00B050"/>
                </a:solidFill>
                <a:latin typeface="Calibri" panose="020F0502020204030204" pitchFamily="34" charset="0"/>
                <a:cs typeface="Calibri" panose="020F0502020204030204" pitchFamily="34" charset="0"/>
              </a:rPr>
              <a:t>”</a:t>
            </a:r>
            <a:endPar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xmlns="" id="{1D47235D-EECA-4732-B95F-55FC6C101C80}"/>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8056" b="90000" l="10000" r="90000">
                        <a14:foregroundMark x1="37100" y1="8056" x2="40700" y2="11667"/>
                      </a14:backgroundRemoval>
                    </a14:imgEffect>
                  </a14:imgLayer>
                </a14:imgProps>
              </a:ext>
              <a:ext uri="{28A0092B-C50C-407E-A947-70E740481C1C}">
                <a14:useLocalDpi xmlns:a14="http://schemas.microsoft.com/office/drawing/2010/main" val="0"/>
              </a:ext>
            </a:extLst>
          </a:blip>
          <a:stretch>
            <a:fillRect/>
          </a:stretch>
        </p:blipFill>
        <p:spPr>
          <a:xfrm flipH="1">
            <a:off x="6451266" y="3387120"/>
            <a:ext cx="3829384" cy="4135735"/>
          </a:xfrm>
          <a:prstGeom prst="rect">
            <a:avLst/>
          </a:prstGeom>
        </p:spPr>
      </p:pic>
    </p:spTree>
    <p:extLst>
      <p:ext uri="{BB962C8B-B14F-4D97-AF65-F5344CB8AC3E}">
        <p14:creationId xmlns:p14="http://schemas.microsoft.com/office/powerpoint/2010/main" val="1254506010"/>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933238DC-B863-4F54-B2BA-32C179C840C2}"/>
              </a:ext>
            </a:extLst>
          </p:cNvPr>
          <p:cNvSpPr txBox="1"/>
          <p:nvPr/>
        </p:nvSpPr>
        <p:spPr>
          <a:xfrm>
            <a:off x="664357" y="771524"/>
            <a:ext cx="10863285" cy="5401479"/>
          </a:xfrm>
          <a:prstGeom prst="rect">
            <a:avLst/>
          </a:prstGeom>
          <a:noFill/>
        </p:spPr>
        <p:txBody>
          <a:bodyPr wrap="square" rtlCol="0">
            <a:spAutoFit/>
          </a:bodyPr>
          <a:lstStyle/>
          <a:p>
            <a:pPr marL="0" marR="0" lvl="0" indent="0" algn="just" defTabSz="913981"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Times New Roman" pitchFamily="18" charset="0"/>
              </a:rPr>
              <a:t>	</a:t>
            </a:r>
            <a:r>
              <a:rPr kumimoji="0" lang="vi-VN" sz="23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Times New Roman" pitchFamily="18" charset="0"/>
              </a:rPr>
              <a:t>Năm học này, cô Quyên được phân công dạy lớp 2A. Giờ Tiếng Việt, cô cho các bạn giới thiệu về công việc của bố mẹ mình. Lan hãnh diện với bạn bè vì có mẹ là bác sĩ. Tuấn say sưa kể về những cỗ máy mà bố cậu chế tạo.</a:t>
            </a:r>
            <a:endParaRPr kumimoji="0" lang="en-US" sz="23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Times New Roman" pitchFamily="18" charset="0"/>
            </a:endParaRPr>
          </a:p>
          <a:p>
            <a:pPr marL="0" marR="0" lvl="0" indent="0" algn="just" defTabSz="913981"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Times New Roman" pitchFamily="18" charset="0"/>
              </a:rPr>
              <a:t>	</a:t>
            </a:r>
            <a:r>
              <a:rPr kumimoji="0" lang="vi-VN" sz="23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Times New Roman" pitchFamily="18" charset="0"/>
              </a:rPr>
              <a:t>Tới lượt Oanh, em đang lúng túng thì Quân nói: </a:t>
            </a:r>
            <a:endParaRPr kumimoji="0" lang="en-US" sz="23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Times New Roman" pitchFamily="18" charset="0"/>
            </a:endParaRPr>
          </a:p>
          <a:p>
            <a:pPr marL="0" marR="0" lvl="0" indent="0" algn="just" defTabSz="913981"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Times New Roman" pitchFamily="18" charset="0"/>
              </a:rPr>
              <a:t>	</a:t>
            </a:r>
            <a:r>
              <a:rPr kumimoji="0" lang="vi-VN" sz="23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Times New Roman" pitchFamily="18" charset="0"/>
              </a:rPr>
              <a:t>– Thưa cô, mẹ bạn ấy quét dọn trong trường mình đấy ạ. </a:t>
            </a:r>
            <a:endParaRPr kumimoji="0" lang="en-US" sz="23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Times New Roman" pitchFamily="18" charset="0"/>
            </a:endParaRPr>
          </a:p>
          <a:p>
            <a:pPr marL="0" marR="0" lvl="0" indent="0" algn="just" defTabSz="913981"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Times New Roman" pitchFamily="18" charset="0"/>
              </a:rPr>
              <a:t>Cô giáo cảm ơn</a:t>
            </a:r>
            <a:r>
              <a:rPr kumimoji="0" lang="en-US" sz="23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Times New Roman" pitchFamily="18" charset="0"/>
              </a:rPr>
              <a:t> </a:t>
            </a:r>
            <a:r>
              <a:rPr kumimoji="0" lang="vi-VN" sz="23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Times New Roman" pitchFamily="18" charset="0"/>
              </a:rPr>
              <a:t>Quân rồi trìu mến nhìn về phía Oanh. Sau vài giây sững lại, Oanh bước lên trước lớp:</a:t>
            </a:r>
          </a:p>
          <a:p>
            <a:pPr marL="0" marR="0" lvl="0" indent="0" algn="just" defTabSz="913981"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Times New Roman" pitchFamily="18" charset="0"/>
              </a:rPr>
              <a:t>	</a:t>
            </a:r>
            <a:r>
              <a:rPr kumimoji="0" lang="vi-VN" sz="23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Times New Roman" pitchFamily="18" charset="0"/>
              </a:rPr>
              <a:t>– Mẹ em là cô lao công của trường mình. Hằng ngày, mẹ quét sân, quét lớp, thu gom và phân loại rác,… Cuối giờ học, em thường ở lại giúp mẹ và chờ mẹ chở về.</a:t>
            </a:r>
            <a:endParaRPr kumimoji="0" lang="en-US" sz="23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Times New Roman" pitchFamily="18" charset="0"/>
            </a:endParaRPr>
          </a:p>
          <a:p>
            <a:pPr marL="0" marR="0" lvl="0" indent="0" algn="just" defTabSz="913981"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Times New Roman" pitchFamily="18" charset="0"/>
              </a:rPr>
              <a:t>	</a:t>
            </a:r>
            <a:r>
              <a:rPr kumimoji="0" lang="vi-VN" sz="23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Times New Roman" pitchFamily="18" charset="0"/>
              </a:rPr>
              <a:t>Cô giáo tươi cười bảo: </a:t>
            </a:r>
            <a:endParaRPr kumimoji="0" lang="en-US" sz="23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Times New Roman" pitchFamily="18" charset="0"/>
            </a:endParaRPr>
          </a:p>
          <a:p>
            <a:pPr marL="0" marR="0" lvl="0" indent="0" algn="just" defTabSz="913981"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Times New Roman" pitchFamily="18" charset="0"/>
              </a:rPr>
              <a:t>	</a:t>
            </a:r>
            <a:r>
              <a:rPr kumimoji="0" lang="vi-VN" sz="23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Times New Roman" pitchFamily="18" charset="0"/>
              </a:rPr>
              <a:t>– Nhờ có mẹ bạn Oanh mà trường mình luôn sạch sẽ. Oanh</a:t>
            </a:r>
            <a:r>
              <a:rPr kumimoji="0" lang="en-US" sz="23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Times New Roman" pitchFamily="18" charset="0"/>
              </a:rPr>
              <a:t> </a:t>
            </a:r>
            <a:r>
              <a:rPr kumimoji="0" lang="vi-VN" sz="23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Times New Roman" pitchFamily="18" charset="0"/>
              </a:rPr>
              <a:t>còn nhỏ mà đã biết giúp đỡ mẹ. Em thật đáng khen!</a:t>
            </a:r>
          </a:p>
          <a:p>
            <a:pPr marL="0" marR="0" lvl="0" indent="0" algn="just" defTabSz="913981"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Times New Roman" pitchFamily="18" charset="0"/>
              </a:rPr>
              <a:t>	</a:t>
            </a:r>
            <a:r>
              <a:rPr kumimoji="0" lang="vi-VN" sz="23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Times New Roman" pitchFamily="18" charset="0"/>
              </a:rPr>
              <a:t>Khi cô vừa dứt lời, tiếng vỗ tay vang lên. Khuôn mặt Oanh ửng đỏ và đôi môi khẽ nở nụ cười.</a:t>
            </a:r>
          </a:p>
        </p:txBody>
      </p:sp>
      <p:sp>
        <p:nvSpPr>
          <p:cNvPr id="15" name="TextBox 14">
            <a:extLst>
              <a:ext uri="{FF2B5EF4-FFF2-40B4-BE49-F238E27FC236}">
                <a16:creationId xmlns:a16="http://schemas.microsoft.com/office/drawing/2014/main" xmlns="" id="{8C7F0CA0-3241-4F08-89CE-594F23B1C4C8}"/>
              </a:ext>
            </a:extLst>
          </p:cNvPr>
          <p:cNvSpPr txBox="1"/>
          <p:nvPr/>
        </p:nvSpPr>
        <p:spPr>
          <a:xfrm>
            <a:off x="4208891" y="213251"/>
            <a:ext cx="5973088" cy="584775"/>
          </a:xfrm>
          <a:prstGeom prst="rect">
            <a:avLst/>
          </a:prstGeom>
          <a:noFill/>
        </p:spPr>
        <p:txBody>
          <a:bodyPr wrap="square" rtlCol="0">
            <a:spAutoFit/>
          </a:bodyPr>
          <a:lstStyle/>
          <a:p>
            <a:pPr marL="0" marR="0" lvl="0" indent="0" algn="just" defTabSz="913981"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B0F0"/>
                </a:solidFill>
                <a:effectLst/>
                <a:uLnTx/>
                <a:uFillTx/>
                <a:latin typeface="Averta Std CY" panose="00000500000000000000" pitchFamily="50" charset="0"/>
                <a:ea typeface="+mn-ea"/>
                <a:cs typeface="Times New Roman" pitchFamily="18" charset="0"/>
              </a:rPr>
              <a:t>Mẹ của Oanh</a:t>
            </a:r>
          </a:p>
        </p:txBody>
      </p:sp>
      <p:sp>
        <p:nvSpPr>
          <p:cNvPr id="11" name="TextBox 10">
            <a:extLst>
              <a:ext uri="{FF2B5EF4-FFF2-40B4-BE49-F238E27FC236}">
                <a16:creationId xmlns:a16="http://schemas.microsoft.com/office/drawing/2014/main" xmlns="" id="{693B98FD-BDD3-4925-B4EA-153791637D7F}"/>
              </a:ext>
            </a:extLst>
          </p:cNvPr>
          <p:cNvSpPr txBox="1"/>
          <p:nvPr/>
        </p:nvSpPr>
        <p:spPr>
          <a:xfrm>
            <a:off x="7585252" y="5949865"/>
            <a:ext cx="10863285" cy="446276"/>
          </a:xfrm>
          <a:prstGeom prst="rect">
            <a:avLst/>
          </a:prstGeom>
          <a:noFill/>
        </p:spPr>
        <p:txBody>
          <a:bodyPr wrap="square" rtlCol="0">
            <a:spAutoFit/>
          </a:bodyPr>
          <a:lstStyle/>
          <a:p>
            <a:pPr marL="0" marR="0" lvl="0" indent="0" algn="just" defTabSz="913981"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Times New Roman" pitchFamily="18" charset="0"/>
              </a:rPr>
              <a:t>	</a:t>
            </a:r>
            <a:r>
              <a:rPr kumimoji="0" lang="vi-VN" sz="23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Times New Roman" pitchFamily="18" charset="0"/>
              </a:rPr>
              <a:t>Hoàng Ly</a:t>
            </a:r>
          </a:p>
        </p:txBody>
      </p:sp>
    </p:spTree>
    <p:extLst>
      <p:ext uri="{BB962C8B-B14F-4D97-AF65-F5344CB8AC3E}">
        <p14:creationId xmlns:p14="http://schemas.microsoft.com/office/powerpoint/2010/main" val="922348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descr="6ccb8bc6dbe83c6ae811819d70909b6f"/>
          <p:cNvPicPr>
            <a:picLocks noChangeAspect="1"/>
          </p:cNvPicPr>
          <p:nvPr/>
        </p:nvPicPr>
        <p:blipFill>
          <a:blip r:embed="rId3"/>
          <a:stretch>
            <a:fillRect/>
          </a:stretch>
        </p:blipFill>
        <p:spPr>
          <a:xfrm>
            <a:off x="-62230" y="3323590"/>
            <a:ext cx="12165965" cy="3552190"/>
          </a:xfrm>
          <a:prstGeom prst="rect">
            <a:avLst/>
          </a:prstGeom>
        </p:spPr>
      </p:pic>
      <p:pic>
        <p:nvPicPr>
          <p:cNvPr id="7" name="图片 6" descr="5b7515855e095"/>
          <p:cNvPicPr>
            <a:picLocks noChangeAspect="1"/>
          </p:cNvPicPr>
          <p:nvPr/>
        </p:nvPicPr>
        <p:blipFill rotWithShape="1">
          <a:blip r:embed="rId4"/>
          <a:srcRect l="13815" t="-5543" r="18999"/>
          <a:stretch/>
        </p:blipFill>
        <p:spPr>
          <a:xfrm>
            <a:off x="12440020" y="847880"/>
            <a:ext cx="2583518" cy="2865823"/>
          </a:xfrm>
          <a:prstGeom prst="rect">
            <a:avLst/>
          </a:prstGeom>
        </p:spPr>
      </p:pic>
      <p:sp>
        <p:nvSpPr>
          <p:cNvPr id="19" name="TextBox 18"/>
          <p:cNvSpPr txBox="1"/>
          <p:nvPr/>
        </p:nvSpPr>
        <p:spPr>
          <a:xfrm>
            <a:off x="2112547" y="165394"/>
            <a:ext cx="4168547" cy="769441"/>
          </a:xfrm>
          <a:prstGeom prst="rect">
            <a:avLst/>
          </a:prstGeom>
          <a:noFill/>
        </p:spPr>
        <p:txBody>
          <a:bodyPr wrap="square" rtlCol="0">
            <a:spAutoFit/>
          </a:bodyPr>
          <a:lstStyle/>
          <a:p>
            <a:pPr algn="ctr"/>
            <a:r>
              <a:rPr lang="en-US" sz="4400" dirty="0" err="1">
                <a:solidFill>
                  <a:srgbClr val="FF0000"/>
                </a:solidFill>
                <a:latin typeface="Pattaya" panose="00000500000000000000" pitchFamily="2" charset="-34"/>
                <a:cs typeface="Pattaya" panose="00000500000000000000" pitchFamily="2" charset="-34"/>
              </a:rPr>
              <a:t>Mẹ</a:t>
            </a:r>
            <a:r>
              <a:rPr lang="en-US" sz="4400" dirty="0">
                <a:solidFill>
                  <a:srgbClr val="FF0000"/>
                </a:solidFill>
                <a:latin typeface="Pattaya" panose="00000500000000000000" pitchFamily="2" charset="-34"/>
                <a:cs typeface="Pattaya" panose="00000500000000000000" pitchFamily="2" charset="-34"/>
              </a:rPr>
              <a:t> </a:t>
            </a:r>
            <a:r>
              <a:rPr lang="en-US" sz="4400" dirty="0" err="1">
                <a:solidFill>
                  <a:srgbClr val="FF0000"/>
                </a:solidFill>
                <a:latin typeface="Pattaya" panose="00000500000000000000" pitchFamily="2" charset="-34"/>
                <a:cs typeface="Pattaya" panose="00000500000000000000" pitchFamily="2" charset="-34"/>
              </a:rPr>
              <a:t>của</a:t>
            </a:r>
            <a:r>
              <a:rPr lang="en-US" sz="4400" dirty="0">
                <a:solidFill>
                  <a:srgbClr val="FF0000"/>
                </a:solidFill>
                <a:latin typeface="Pattaya" panose="00000500000000000000" pitchFamily="2" charset="-34"/>
                <a:cs typeface="Pattaya" panose="00000500000000000000" pitchFamily="2" charset="-34"/>
              </a:rPr>
              <a:t> </a:t>
            </a:r>
            <a:r>
              <a:rPr lang="en-US" sz="4400" dirty="0" err="1">
                <a:solidFill>
                  <a:srgbClr val="FF0000"/>
                </a:solidFill>
                <a:latin typeface="Pattaya" panose="00000500000000000000" pitchFamily="2" charset="-34"/>
                <a:cs typeface="Pattaya" panose="00000500000000000000" pitchFamily="2" charset="-34"/>
              </a:rPr>
              <a:t>Oanh</a:t>
            </a:r>
            <a:endParaRPr lang="en-US" sz="4400" dirty="0">
              <a:solidFill>
                <a:srgbClr val="FF0000"/>
              </a:solidFill>
              <a:latin typeface="Pattaya" panose="00000500000000000000" pitchFamily="2" charset="-34"/>
              <a:cs typeface="Pattaya" panose="00000500000000000000" pitchFamily="2" charset="-34"/>
            </a:endParaRPr>
          </a:p>
        </p:txBody>
      </p:sp>
      <p:sp>
        <p:nvSpPr>
          <p:cNvPr id="21" name="Rectangle 20"/>
          <p:cNvSpPr/>
          <p:nvPr/>
        </p:nvSpPr>
        <p:spPr>
          <a:xfrm>
            <a:off x="5542582" y="834116"/>
            <a:ext cx="2334293" cy="523220"/>
          </a:xfrm>
          <a:prstGeom prst="rect">
            <a:avLst/>
          </a:prstGeom>
        </p:spPr>
        <p:txBody>
          <a:bodyPr wrap="none">
            <a:spAutoFit/>
          </a:bodyPr>
          <a:lstStyle/>
          <a:p>
            <a:pPr lvl="0"/>
            <a:r>
              <a:rPr lang="en-US" sz="2800" kern="0" dirty="0">
                <a:solidFill>
                  <a:prstClr val="black"/>
                </a:solidFill>
                <a:latin typeface="Calibri" panose="020F0502020204030204" pitchFamily="34" charset="0"/>
                <a:cs typeface="Calibri" panose="020F0502020204030204" pitchFamily="34" charset="0"/>
              </a:rPr>
              <a:t>Theo </a:t>
            </a:r>
            <a:r>
              <a:rPr lang="en-US" sz="2800" kern="0" dirty="0" err="1">
                <a:solidFill>
                  <a:prstClr val="black"/>
                </a:solidFill>
                <a:latin typeface="Calibri" panose="020F0502020204030204" pitchFamily="34" charset="0"/>
                <a:cs typeface="Calibri" panose="020F0502020204030204" pitchFamily="34" charset="0"/>
              </a:rPr>
              <a:t>Hoàng</a:t>
            </a:r>
            <a:r>
              <a:rPr lang="en-US" sz="2800" kern="0" dirty="0">
                <a:solidFill>
                  <a:prstClr val="black"/>
                </a:solidFill>
                <a:latin typeface="Calibri" panose="020F0502020204030204" pitchFamily="34" charset="0"/>
                <a:cs typeface="Calibri" panose="020F0502020204030204" pitchFamily="34" charset="0"/>
              </a:rPr>
              <a:t> Ly</a:t>
            </a:r>
          </a:p>
        </p:txBody>
      </p:sp>
      <p:grpSp>
        <p:nvGrpSpPr>
          <p:cNvPr id="22" name="Group 21"/>
          <p:cNvGrpSpPr/>
          <p:nvPr/>
        </p:nvGrpSpPr>
        <p:grpSpPr>
          <a:xfrm>
            <a:off x="7876875" y="1281764"/>
            <a:ext cx="3665829" cy="1413146"/>
            <a:chOff x="7914731" y="2007904"/>
            <a:chExt cx="4212980" cy="808237"/>
          </a:xfrm>
        </p:grpSpPr>
        <p:sp>
          <p:nvSpPr>
            <p:cNvPr id="23" name="Rounded Rectangular Callout 22"/>
            <p:cNvSpPr/>
            <p:nvPr/>
          </p:nvSpPr>
          <p:spPr>
            <a:xfrm>
              <a:off x="8013369" y="2007904"/>
              <a:ext cx="3934903" cy="808237"/>
            </a:xfrm>
            <a:prstGeom prst="wedgeRoundRectCallout">
              <a:avLst>
                <a:gd name="adj1" fmla="val -37443"/>
                <a:gd name="adj2" fmla="val 78121"/>
                <a:gd name="adj3" fmla="val 16667"/>
              </a:avLst>
            </a:prstGeom>
            <a:solidFill>
              <a:schemeClr val="bg1"/>
            </a:solidFill>
            <a:ln w="1905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7914731" y="2128694"/>
              <a:ext cx="4212980" cy="545694"/>
            </a:xfrm>
            <a:prstGeom prst="rect">
              <a:avLst/>
            </a:prstGeom>
          </p:spPr>
          <p:txBody>
            <a:bodyPr wrap="square">
              <a:spAutoFit/>
            </a:bodyPr>
            <a:lstStyle/>
            <a:p>
              <a:pPr lvl="0" algn="ctr"/>
              <a:r>
                <a:rPr lang="en-US" sz="2800" b="1" kern="0" spc="-150" dirty="0" err="1">
                  <a:solidFill>
                    <a:prstClr val="black"/>
                  </a:solidFill>
                  <a:latin typeface="Calibri" panose="020F0502020204030204" pitchFamily="34" charset="0"/>
                  <a:cs typeface="Calibri" panose="020F0502020204030204" pitchFamily="34" charset="0"/>
                </a:rPr>
                <a:t>Câu</a:t>
              </a:r>
              <a:r>
                <a:rPr lang="en-US" sz="2800" b="1" kern="0" spc="-150" dirty="0">
                  <a:solidFill>
                    <a:prstClr val="black"/>
                  </a:solidFill>
                  <a:latin typeface="Calibri" panose="020F0502020204030204" pitchFamily="34" charset="0"/>
                  <a:cs typeface="Calibri" panose="020F0502020204030204" pitchFamily="34" charset="0"/>
                </a:rPr>
                <a:t> </a:t>
              </a:r>
              <a:r>
                <a:rPr lang="en-US" sz="2800" b="1" kern="0" spc="-150" dirty="0" err="1">
                  <a:solidFill>
                    <a:prstClr val="black"/>
                  </a:solidFill>
                  <a:latin typeface="Calibri" panose="020F0502020204030204" pitchFamily="34" charset="0"/>
                  <a:cs typeface="Calibri" panose="020F0502020204030204" pitchFamily="34" charset="0"/>
                </a:rPr>
                <a:t>chuyện</a:t>
              </a:r>
              <a:r>
                <a:rPr lang="en-US" sz="2800" b="1" kern="0" spc="-150" dirty="0">
                  <a:solidFill>
                    <a:prstClr val="black"/>
                  </a:solidFill>
                  <a:latin typeface="Calibri" panose="020F0502020204030204" pitchFamily="34" charset="0"/>
                  <a:cs typeface="Calibri" panose="020F0502020204030204" pitchFamily="34" charset="0"/>
                </a:rPr>
                <a:t> </a:t>
              </a:r>
              <a:r>
                <a:rPr lang="en-US" sz="2800" kern="0" spc="-150" dirty="0" err="1">
                  <a:solidFill>
                    <a:prstClr val="black"/>
                  </a:solidFill>
                  <a:latin typeface="Calibri" panose="020F0502020204030204" pitchFamily="34" charset="0"/>
                  <a:cs typeface="Calibri" panose="020F0502020204030204" pitchFamily="34" charset="0"/>
                </a:rPr>
                <a:t>có</a:t>
              </a:r>
              <a:r>
                <a:rPr lang="en-US" sz="2800" kern="0" spc="-150" dirty="0">
                  <a:solidFill>
                    <a:prstClr val="black"/>
                  </a:solidFill>
                  <a:latin typeface="Calibri" panose="020F0502020204030204" pitchFamily="34" charset="0"/>
                  <a:cs typeface="Calibri" panose="020F0502020204030204" pitchFamily="34" charset="0"/>
                </a:rPr>
                <a:t> </a:t>
              </a:r>
              <a:r>
                <a:rPr lang="en-US" sz="2800" kern="0" spc="-150" dirty="0" err="1">
                  <a:solidFill>
                    <a:prstClr val="black"/>
                  </a:solidFill>
                  <a:latin typeface="Calibri" panose="020F0502020204030204" pitchFamily="34" charset="0"/>
                  <a:cs typeface="Calibri" panose="020F0502020204030204" pitchFamily="34" charset="0"/>
                </a:rPr>
                <a:t>những</a:t>
              </a:r>
              <a:r>
                <a:rPr lang="en-US" sz="2800" kern="0" spc="-150" dirty="0">
                  <a:solidFill>
                    <a:prstClr val="black"/>
                  </a:solidFill>
                  <a:latin typeface="Calibri" panose="020F0502020204030204" pitchFamily="34" charset="0"/>
                  <a:cs typeface="Calibri" panose="020F0502020204030204" pitchFamily="34" charset="0"/>
                </a:rPr>
                <a:t> </a:t>
              </a:r>
              <a:r>
                <a:rPr lang="en-US" sz="2800" b="1" kern="0" spc="-150" dirty="0" err="1">
                  <a:solidFill>
                    <a:prstClr val="black"/>
                  </a:solidFill>
                  <a:latin typeface="Calibri" panose="020F0502020204030204" pitchFamily="34" charset="0"/>
                  <a:cs typeface="Calibri" panose="020F0502020204030204" pitchFamily="34" charset="0"/>
                </a:rPr>
                <a:t>nhân</a:t>
              </a:r>
              <a:r>
                <a:rPr lang="en-US" sz="2800" b="1" kern="0" spc="-150" dirty="0">
                  <a:solidFill>
                    <a:prstClr val="black"/>
                  </a:solidFill>
                  <a:latin typeface="Calibri" panose="020F0502020204030204" pitchFamily="34" charset="0"/>
                  <a:cs typeface="Calibri" panose="020F0502020204030204" pitchFamily="34" charset="0"/>
                </a:rPr>
                <a:t> </a:t>
              </a:r>
              <a:r>
                <a:rPr lang="en-US" sz="2800" b="1" kern="0" spc="-150" dirty="0" err="1">
                  <a:solidFill>
                    <a:prstClr val="black"/>
                  </a:solidFill>
                  <a:latin typeface="Calibri" panose="020F0502020204030204" pitchFamily="34" charset="0"/>
                  <a:cs typeface="Calibri" panose="020F0502020204030204" pitchFamily="34" charset="0"/>
                </a:rPr>
                <a:t>vật</a:t>
              </a:r>
              <a:r>
                <a:rPr lang="en-US" sz="2800" b="1" kern="0" spc="-150" dirty="0">
                  <a:solidFill>
                    <a:prstClr val="black"/>
                  </a:solidFill>
                  <a:latin typeface="Calibri" panose="020F0502020204030204" pitchFamily="34" charset="0"/>
                  <a:cs typeface="Calibri" panose="020F0502020204030204" pitchFamily="34" charset="0"/>
                </a:rPr>
                <a:t> </a:t>
              </a:r>
              <a:r>
                <a:rPr lang="en-US" sz="2800" kern="0" spc="-150" dirty="0" err="1">
                  <a:solidFill>
                    <a:prstClr val="black"/>
                  </a:solidFill>
                  <a:latin typeface="Calibri" panose="020F0502020204030204" pitchFamily="34" charset="0"/>
                  <a:cs typeface="Calibri" panose="020F0502020204030204" pitchFamily="34" charset="0"/>
                </a:rPr>
                <a:t>nào</a:t>
              </a:r>
              <a:r>
                <a:rPr lang="en-US" sz="2800" kern="0" spc="-150" dirty="0">
                  <a:solidFill>
                    <a:prstClr val="black"/>
                  </a:solidFill>
                  <a:latin typeface="Calibri" panose="020F0502020204030204" pitchFamily="34" charset="0"/>
                  <a:cs typeface="Calibri" panose="020F0502020204030204" pitchFamily="34" charset="0"/>
                </a:rPr>
                <a:t>?</a:t>
              </a:r>
            </a:p>
          </p:txBody>
        </p:sp>
      </p:grpSp>
      <p:grpSp>
        <p:nvGrpSpPr>
          <p:cNvPr id="25" name="Group 24"/>
          <p:cNvGrpSpPr/>
          <p:nvPr/>
        </p:nvGrpSpPr>
        <p:grpSpPr>
          <a:xfrm>
            <a:off x="7962702" y="3571435"/>
            <a:ext cx="3423868" cy="1579370"/>
            <a:chOff x="8022813" y="3502879"/>
            <a:chExt cx="3934904" cy="903308"/>
          </a:xfrm>
        </p:grpSpPr>
        <p:sp>
          <p:nvSpPr>
            <p:cNvPr id="26" name="Rounded Rectangular Callout 25"/>
            <p:cNvSpPr/>
            <p:nvPr/>
          </p:nvSpPr>
          <p:spPr>
            <a:xfrm>
              <a:off x="8022813" y="3502879"/>
              <a:ext cx="3934904" cy="903308"/>
            </a:xfrm>
            <a:prstGeom prst="wedgeRoundRectCallout">
              <a:avLst>
                <a:gd name="adj1" fmla="val -37443"/>
                <a:gd name="adj2" fmla="val 78121"/>
                <a:gd name="adj3" fmla="val 16667"/>
              </a:avLst>
            </a:prstGeom>
            <a:solidFill>
              <a:schemeClr val="bg1"/>
            </a:solidFill>
            <a:ln w="19050">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8152437" y="3561216"/>
              <a:ext cx="3753135" cy="792137"/>
            </a:xfrm>
            <a:prstGeom prst="rect">
              <a:avLst/>
            </a:prstGeom>
          </p:spPr>
          <p:txBody>
            <a:bodyPr wrap="square">
              <a:spAutoFit/>
            </a:bodyPr>
            <a:lstStyle/>
            <a:p>
              <a:pPr lvl="0" algn="ctr"/>
              <a:r>
                <a:rPr lang="en-US" sz="2800" kern="0" spc="-150" dirty="0" err="1">
                  <a:solidFill>
                    <a:prstClr val="black"/>
                  </a:solidFill>
                  <a:latin typeface="Calibri" panose="020F0502020204030204" pitchFamily="34" charset="0"/>
                  <a:cs typeface="Calibri" panose="020F0502020204030204" pitchFamily="34" charset="0"/>
                </a:rPr>
                <a:t>Câu</a:t>
              </a:r>
              <a:r>
                <a:rPr lang="en-US" sz="2800" kern="0" spc="-150" dirty="0">
                  <a:solidFill>
                    <a:prstClr val="black"/>
                  </a:solidFill>
                  <a:latin typeface="Calibri" panose="020F0502020204030204" pitchFamily="34" charset="0"/>
                  <a:cs typeface="Calibri" panose="020F0502020204030204" pitchFamily="34" charset="0"/>
                </a:rPr>
                <a:t> </a:t>
              </a:r>
              <a:r>
                <a:rPr lang="en-US" sz="2800" kern="0" spc="-150" dirty="0" err="1">
                  <a:solidFill>
                    <a:prstClr val="black"/>
                  </a:solidFill>
                  <a:latin typeface="Calibri" panose="020F0502020204030204" pitchFamily="34" charset="0"/>
                  <a:cs typeface="Calibri" panose="020F0502020204030204" pitchFamily="34" charset="0"/>
                </a:rPr>
                <a:t>chuyện</a:t>
              </a:r>
              <a:r>
                <a:rPr lang="en-US" sz="2800" kern="0" spc="-150" dirty="0">
                  <a:solidFill>
                    <a:prstClr val="black"/>
                  </a:solidFill>
                  <a:latin typeface="Calibri" panose="020F0502020204030204" pitchFamily="34" charset="0"/>
                  <a:cs typeface="Calibri" panose="020F0502020204030204" pitchFamily="34" charset="0"/>
                </a:rPr>
                <a:t> </a:t>
              </a:r>
              <a:r>
                <a:rPr lang="en-US" sz="2800" kern="0" spc="-150" dirty="0" err="1">
                  <a:solidFill>
                    <a:prstClr val="black"/>
                  </a:solidFill>
                  <a:latin typeface="Calibri" panose="020F0502020204030204" pitchFamily="34" charset="0"/>
                  <a:cs typeface="Calibri" panose="020F0502020204030204" pitchFamily="34" charset="0"/>
                </a:rPr>
                <a:t>có</a:t>
              </a:r>
              <a:r>
                <a:rPr lang="en-US" sz="2800" kern="0" spc="-150" dirty="0">
                  <a:solidFill>
                    <a:prstClr val="black"/>
                  </a:solidFill>
                  <a:latin typeface="Calibri" panose="020F0502020204030204" pitchFamily="34" charset="0"/>
                  <a:cs typeface="Calibri" panose="020F0502020204030204" pitchFamily="34" charset="0"/>
                </a:rPr>
                <a:t> </a:t>
              </a:r>
              <a:r>
                <a:rPr lang="en-US" sz="2800" kern="0" spc="-150" dirty="0" err="1">
                  <a:solidFill>
                    <a:prstClr val="black"/>
                  </a:solidFill>
                  <a:latin typeface="Calibri" panose="020F0502020204030204" pitchFamily="34" charset="0"/>
                  <a:cs typeface="Calibri" panose="020F0502020204030204" pitchFamily="34" charset="0"/>
                </a:rPr>
                <a:t>nhân</a:t>
              </a:r>
              <a:r>
                <a:rPr lang="en-US" sz="2800" kern="0" spc="-150" dirty="0">
                  <a:solidFill>
                    <a:prstClr val="black"/>
                  </a:solidFill>
                  <a:latin typeface="Calibri" panose="020F0502020204030204" pitchFamily="34" charset="0"/>
                  <a:cs typeface="Calibri" panose="020F0502020204030204" pitchFamily="34" charset="0"/>
                </a:rPr>
                <a:t> </a:t>
              </a:r>
              <a:r>
                <a:rPr lang="en-US" sz="2800" kern="0" spc="-150" dirty="0" err="1">
                  <a:solidFill>
                    <a:prstClr val="black"/>
                  </a:solidFill>
                  <a:latin typeface="Calibri" panose="020F0502020204030204" pitchFamily="34" charset="0"/>
                  <a:cs typeface="Calibri" panose="020F0502020204030204" pitchFamily="34" charset="0"/>
                </a:rPr>
                <a:t>vật</a:t>
              </a:r>
              <a:r>
                <a:rPr lang="en-US" sz="2800" kern="0" spc="-150" dirty="0">
                  <a:solidFill>
                    <a:prstClr val="black"/>
                  </a:solidFill>
                  <a:latin typeface="Calibri" panose="020F0502020204030204" pitchFamily="34" charset="0"/>
                  <a:cs typeface="Calibri" panose="020F0502020204030204" pitchFamily="34" charset="0"/>
                </a:rPr>
                <a:t>: </a:t>
              </a:r>
              <a:r>
                <a:rPr lang="en-US" sz="2800" b="1" kern="0" spc="-150" dirty="0" err="1">
                  <a:solidFill>
                    <a:prstClr val="black"/>
                  </a:solidFill>
                  <a:latin typeface="Calibri" panose="020F0502020204030204" pitchFamily="34" charset="0"/>
                  <a:cs typeface="Calibri" panose="020F0502020204030204" pitchFamily="34" charset="0"/>
                </a:rPr>
                <a:t>Oanh</a:t>
              </a:r>
              <a:r>
                <a:rPr lang="en-US" sz="2800" b="1" kern="0" spc="-150" dirty="0">
                  <a:solidFill>
                    <a:prstClr val="black"/>
                  </a:solidFill>
                  <a:latin typeface="Calibri" panose="020F0502020204030204" pitchFamily="34" charset="0"/>
                  <a:cs typeface="Calibri" panose="020F0502020204030204" pitchFamily="34" charset="0"/>
                </a:rPr>
                <a:t>, </a:t>
              </a:r>
              <a:r>
                <a:rPr lang="en-US" sz="2800" b="1" kern="0" spc="-150" dirty="0" err="1">
                  <a:solidFill>
                    <a:prstClr val="black"/>
                  </a:solidFill>
                  <a:latin typeface="Calibri" panose="020F0502020204030204" pitchFamily="34" charset="0"/>
                  <a:cs typeface="Calibri" panose="020F0502020204030204" pitchFamily="34" charset="0"/>
                </a:rPr>
                <a:t>cô</a:t>
              </a:r>
              <a:r>
                <a:rPr lang="en-US" sz="2800" b="1" kern="0" spc="-150" dirty="0">
                  <a:solidFill>
                    <a:prstClr val="black"/>
                  </a:solidFill>
                  <a:latin typeface="Calibri" panose="020F0502020204030204" pitchFamily="34" charset="0"/>
                  <a:cs typeface="Calibri" panose="020F0502020204030204" pitchFamily="34" charset="0"/>
                </a:rPr>
                <a:t> </a:t>
              </a:r>
              <a:r>
                <a:rPr lang="en-US" sz="2800" b="1" kern="0" spc="-150" dirty="0" err="1">
                  <a:solidFill>
                    <a:prstClr val="black"/>
                  </a:solidFill>
                  <a:latin typeface="Calibri" panose="020F0502020204030204" pitchFamily="34" charset="0"/>
                  <a:cs typeface="Calibri" panose="020F0502020204030204" pitchFamily="34" charset="0"/>
                </a:rPr>
                <a:t>Quyên</a:t>
              </a:r>
              <a:r>
                <a:rPr lang="en-US" sz="2800" b="1" kern="0" spc="-150" dirty="0">
                  <a:solidFill>
                    <a:prstClr val="black"/>
                  </a:solidFill>
                  <a:latin typeface="Calibri" panose="020F0502020204030204" pitchFamily="34" charset="0"/>
                  <a:cs typeface="Calibri" panose="020F0502020204030204" pitchFamily="34" charset="0"/>
                </a:rPr>
                <a:t>, </a:t>
              </a:r>
              <a:r>
                <a:rPr lang="en-US" sz="2800" b="1" kern="0" spc="-150" dirty="0" err="1">
                  <a:solidFill>
                    <a:prstClr val="black"/>
                  </a:solidFill>
                  <a:latin typeface="Calibri" panose="020F0502020204030204" pitchFamily="34" charset="0"/>
                  <a:cs typeface="Calibri" panose="020F0502020204030204" pitchFamily="34" charset="0"/>
                </a:rPr>
                <a:t>Tuấn</a:t>
              </a:r>
              <a:r>
                <a:rPr lang="en-US" sz="2800" b="1" kern="0" spc="-150" dirty="0">
                  <a:solidFill>
                    <a:prstClr val="black"/>
                  </a:solidFill>
                  <a:latin typeface="Calibri" panose="020F0502020204030204" pitchFamily="34" charset="0"/>
                  <a:cs typeface="Calibri" panose="020F0502020204030204" pitchFamily="34" charset="0"/>
                </a:rPr>
                <a:t>, Lan, </a:t>
              </a:r>
              <a:r>
                <a:rPr lang="en-US" sz="2800" b="1" kern="0" spc="-150" dirty="0" err="1">
                  <a:solidFill>
                    <a:prstClr val="black"/>
                  </a:solidFill>
                  <a:latin typeface="Calibri" panose="020F0502020204030204" pitchFamily="34" charset="0"/>
                  <a:cs typeface="Calibri" panose="020F0502020204030204" pitchFamily="34" charset="0"/>
                </a:rPr>
                <a:t>Quân</a:t>
              </a:r>
              <a:endParaRPr lang="en-US" sz="2800" kern="0" spc="-150" dirty="0">
                <a:solidFill>
                  <a:prstClr val="black"/>
                </a:solidFill>
                <a:latin typeface="Calibri" panose="020F0502020204030204" pitchFamily="34" charset="0"/>
                <a:cs typeface="Calibri" panose="020F0502020204030204" pitchFamily="34" charset="0"/>
              </a:endParaRPr>
            </a:p>
          </p:txBody>
        </p:sp>
      </p:grpSp>
      <p:pic>
        <p:nvPicPr>
          <p:cNvPr id="6" name="Picture 5">
            <a:extLst>
              <a:ext uri="{FF2B5EF4-FFF2-40B4-BE49-F238E27FC236}">
                <a16:creationId xmlns:a16="http://schemas.microsoft.com/office/drawing/2014/main" xmlns="" id="{F29BFB10-1202-4C60-B86E-D9AD5DFFD9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17" y="934835"/>
            <a:ext cx="3376221" cy="2931596"/>
          </a:xfrm>
          <a:prstGeom prst="rect">
            <a:avLst/>
          </a:prstGeom>
        </p:spPr>
      </p:pic>
      <p:pic>
        <p:nvPicPr>
          <p:cNvPr id="11" name="Picture 10">
            <a:extLst>
              <a:ext uri="{FF2B5EF4-FFF2-40B4-BE49-F238E27FC236}">
                <a16:creationId xmlns:a16="http://schemas.microsoft.com/office/drawing/2014/main" xmlns="" id="{0AE3C6A8-CEA9-4F3C-AF99-543664798D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27040" y="1236106"/>
            <a:ext cx="3382212" cy="2163462"/>
          </a:xfrm>
          <a:prstGeom prst="rect">
            <a:avLst/>
          </a:prstGeom>
        </p:spPr>
      </p:pic>
      <p:pic>
        <p:nvPicPr>
          <p:cNvPr id="16" name="Picture 15">
            <a:extLst>
              <a:ext uri="{FF2B5EF4-FFF2-40B4-BE49-F238E27FC236}">
                <a16:creationId xmlns:a16="http://schemas.microsoft.com/office/drawing/2014/main" xmlns="" id="{F195B9AE-B4AF-45BD-BE5C-F820B838B7BE}"/>
              </a:ext>
            </a:extLst>
          </p:cNvPr>
          <p:cNvPicPr>
            <a:picLocks noChangeAspect="1"/>
          </p:cNvPicPr>
          <p:nvPr/>
        </p:nvPicPr>
        <p:blipFill rotWithShape="1">
          <a:blip r:embed="rId7">
            <a:extLst>
              <a:ext uri="{28A0092B-C50C-407E-A947-70E740481C1C}">
                <a14:useLocalDpi xmlns:a14="http://schemas.microsoft.com/office/drawing/2010/main" val="0"/>
              </a:ext>
            </a:extLst>
          </a:blip>
          <a:srcRect b="8842"/>
          <a:stretch/>
        </p:blipFill>
        <p:spPr>
          <a:xfrm>
            <a:off x="541963" y="3264726"/>
            <a:ext cx="2976091" cy="2659757"/>
          </a:xfrm>
          <a:prstGeom prst="rect">
            <a:avLst/>
          </a:prstGeom>
        </p:spPr>
      </p:pic>
      <p:pic>
        <p:nvPicPr>
          <p:cNvPr id="29" name="Picture 28">
            <a:extLst>
              <a:ext uri="{FF2B5EF4-FFF2-40B4-BE49-F238E27FC236}">
                <a16:creationId xmlns:a16="http://schemas.microsoft.com/office/drawing/2014/main" xmlns="" id="{8E47F771-505E-4C83-B936-7E5B8D65CAB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96486" y="3488135"/>
            <a:ext cx="3312766" cy="2297872"/>
          </a:xfrm>
          <a:prstGeom prst="rect">
            <a:avLst/>
          </a:prstGeom>
        </p:spPr>
      </p:pic>
      <p:grpSp>
        <p:nvGrpSpPr>
          <p:cNvPr id="30" name="Group 29">
            <a:extLst>
              <a:ext uri="{FF2B5EF4-FFF2-40B4-BE49-F238E27FC236}">
                <a16:creationId xmlns:a16="http://schemas.microsoft.com/office/drawing/2014/main" xmlns="" id="{215D1D68-232B-4637-990E-F427A6626405}"/>
              </a:ext>
            </a:extLst>
          </p:cNvPr>
          <p:cNvGrpSpPr/>
          <p:nvPr/>
        </p:nvGrpSpPr>
        <p:grpSpPr>
          <a:xfrm>
            <a:off x="7876875" y="1269241"/>
            <a:ext cx="3474539" cy="1413146"/>
            <a:chOff x="7955133" y="2007904"/>
            <a:chExt cx="3993139" cy="808237"/>
          </a:xfrm>
        </p:grpSpPr>
        <p:sp>
          <p:nvSpPr>
            <p:cNvPr id="31" name="Rounded Rectangular Callout 22">
              <a:extLst>
                <a:ext uri="{FF2B5EF4-FFF2-40B4-BE49-F238E27FC236}">
                  <a16:creationId xmlns:a16="http://schemas.microsoft.com/office/drawing/2014/main" xmlns="" id="{7A9BDB79-3AC1-4915-96A2-DBCC1B4E4738}"/>
                </a:ext>
              </a:extLst>
            </p:cNvPr>
            <p:cNvSpPr/>
            <p:nvPr/>
          </p:nvSpPr>
          <p:spPr>
            <a:xfrm>
              <a:off x="8013369" y="2007904"/>
              <a:ext cx="3934903" cy="808237"/>
            </a:xfrm>
            <a:prstGeom prst="wedgeRoundRectCallout">
              <a:avLst>
                <a:gd name="adj1" fmla="val -37443"/>
                <a:gd name="adj2" fmla="val 78121"/>
                <a:gd name="adj3" fmla="val 16667"/>
              </a:avLst>
            </a:prstGeom>
            <a:solidFill>
              <a:schemeClr val="bg1"/>
            </a:solidFill>
            <a:ln w="1905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xmlns="" id="{43760A07-D47D-4FDE-9DDB-B0932AA7B7CB}"/>
                </a:ext>
              </a:extLst>
            </p:cNvPr>
            <p:cNvSpPr/>
            <p:nvPr/>
          </p:nvSpPr>
          <p:spPr>
            <a:xfrm>
              <a:off x="7955133" y="2090379"/>
              <a:ext cx="3887032" cy="545694"/>
            </a:xfrm>
            <a:prstGeom prst="rect">
              <a:avLst/>
            </a:prstGeom>
          </p:spPr>
          <p:txBody>
            <a:bodyPr wrap="square">
              <a:spAutoFit/>
            </a:bodyPr>
            <a:lstStyle/>
            <a:p>
              <a:pPr lvl="0" algn="ctr"/>
              <a:r>
                <a:rPr lang="en-US" sz="2800" b="1" kern="0" spc="-150" dirty="0" err="1">
                  <a:solidFill>
                    <a:prstClr val="black"/>
                  </a:solidFill>
                  <a:latin typeface="Calibri" panose="020F0502020204030204" pitchFamily="34" charset="0"/>
                  <a:cs typeface="Calibri" panose="020F0502020204030204" pitchFamily="34" charset="0"/>
                </a:rPr>
                <a:t>Sự</a:t>
              </a:r>
              <a:r>
                <a:rPr lang="en-US" sz="2800" b="1" kern="0" spc="-150" dirty="0">
                  <a:solidFill>
                    <a:prstClr val="black"/>
                  </a:solidFill>
                  <a:latin typeface="Calibri" panose="020F0502020204030204" pitchFamily="34" charset="0"/>
                  <a:cs typeface="Calibri" panose="020F0502020204030204" pitchFamily="34" charset="0"/>
                </a:rPr>
                <a:t> </a:t>
              </a:r>
              <a:r>
                <a:rPr lang="en-US" sz="2800" b="1" kern="0" spc="-150" dirty="0" err="1">
                  <a:solidFill>
                    <a:prstClr val="black"/>
                  </a:solidFill>
                  <a:latin typeface="Calibri" panose="020F0502020204030204" pitchFamily="34" charset="0"/>
                  <a:cs typeface="Calibri" panose="020F0502020204030204" pitchFamily="34" charset="0"/>
                </a:rPr>
                <a:t>việc</a:t>
              </a:r>
              <a:r>
                <a:rPr lang="en-US" sz="2800" b="1" kern="0" spc="-150" dirty="0">
                  <a:solidFill>
                    <a:prstClr val="black"/>
                  </a:solidFill>
                  <a:latin typeface="Calibri" panose="020F0502020204030204" pitchFamily="34" charset="0"/>
                  <a:cs typeface="Calibri" panose="020F0502020204030204" pitchFamily="34" charset="0"/>
                </a:rPr>
                <a:t> </a:t>
              </a:r>
              <a:r>
                <a:rPr lang="en-US" sz="2800" b="1" kern="0" spc="-150" dirty="0" err="1">
                  <a:solidFill>
                    <a:prstClr val="black"/>
                  </a:solidFill>
                  <a:latin typeface="Calibri" panose="020F0502020204030204" pitchFamily="34" charset="0"/>
                  <a:cs typeface="Calibri" panose="020F0502020204030204" pitchFamily="34" charset="0"/>
                </a:rPr>
                <a:t>chính</a:t>
              </a:r>
              <a:r>
                <a:rPr lang="en-US" sz="2800" b="1" kern="0" spc="-150" dirty="0">
                  <a:solidFill>
                    <a:prstClr val="black"/>
                  </a:solidFill>
                  <a:latin typeface="Calibri" panose="020F0502020204030204" pitchFamily="34" charset="0"/>
                  <a:cs typeface="Calibri" panose="020F0502020204030204" pitchFamily="34" charset="0"/>
                </a:rPr>
                <a:t> </a:t>
              </a:r>
              <a:r>
                <a:rPr lang="en-US" sz="2800" b="1" kern="0" spc="-150" dirty="0" err="1">
                  <a:solidFill>
                    <a:prstClr val="black"/>
                  </a:solidFill>
                  <a:latin typeface="Calibri" panose="020F0502020204030204" pitchFamily="34" charset="0"/>
                  <a:cs typeface="Calibri" panose="020F0502020204030204" pitchFamily="34" charset="0"/>
                </a:rPr>
                <a:t>xảy</a:t>
              </a:r>
              <a:r>
                <a:rPr lang="en-US" sz="2800" b="1" kern="0" spc="-150" dirty="0">
                  <a:solidFill>
                    <a:prstClr val="black"/>
                  </a:solidFill>
                  <a:latin typeface="Calibri" panose="020F0502020204030204" pitchFamily="34" charset="0"/>
                  <a:cs typeface="Calibri" panose="020F0502020204030204" pitchFamily="34" charset="0"/>
                </a:rPr>
                <a:t> ra </a:t>
              </a:r>
              <a:r>
                <a:rPr lang="en-US" sz="2800" b="1" kern="0" spc="-150" dirty="0" err="1">
                  <a:solidFill>
                    <a:prstClr val="black"/>
                  </a:solidFill>
                  <a:latin typeface="Calibri" panose="020F0502020204030204" pitchFamily="34" charset="0"/>
                  <a:cs typeface="Calibri" panose="020F0502020204030204" pitchFamily="34" charset="0"/>
                </a:rPr>
                <a:t>trong</a:t>
              </a:r>
              <a:r>
                <a:rPr lang="en-US" sz="2800" b="1" kern="0" spc="-150" dirty="0">
                  <a:solidFill>
                    <a:prstClr val="black"/>
                  </a:solidFill>
                  <a:latin typeface="Calibri" panose="020F0502020204030204" pitchFamily="34" charset="0"/>
                  <a:cs typeface="Calibri" panose="020F0502020204030204" pitchFamily="34" charset="0"/>
                </a:rPr>
                <a:t> </a:t>
              </a:r>
              <a:r>
                <a:rPr lang="en-US" sz="2800" b="1" kern="0" spc="-150" dirty="0" err="1">
                  <a:solidFill>
                    <a:prstClr val="black"/>
                  </a:solidFill>
                  <a:latin typeface="Calibri" panose="020F0502020204030204" pitchFamily="34" charset="0"/>
                  <a:cs typeface="Calibri" panose="020F0502020204030204" pitchFamily="34" charset="0"/>
                </a:rPr>
                <a:t>câu</a:t>
              </a:r>
              <a:r>
                <a:rPr lang="en-US" sz="2800" b="1" kern="0" spc="-150" dirty="0">
                  <a:solidFill>
                    <a:prstClr val="black"/>
                  </a:solidFill>
                  <a:latin typeface="Calibri" panose="020F0502020204030204" pitchFamily="34" charset="0"/>
                  <a:cs typeface="Calibri" panose="020F0502020204030204" pitchFamily="34" charset="0"/>
                </a:rPr>
                <a:t> </a:t>
              </a:r>
              <a:r>
                <a:rPr lang="en-US" sz="2800" b="1" kern="0" spc="-150" dirty="0" err="1">
                  <a:solidFill>
                    <a:prstClr val="black"/>
                  </a:solidFill>
                  <a:latin typeface="Calibri" panose="020F0502020204030204" pitchFamily="34" charset="0"/>
                  <a:cs typeface="Calibri" panose="020F0502020204030204" pitchFamily="34" charset="0"/>
                </a:rPr>
                <a:t>chuyện</a:t>
              </a:r>
              <a:r>
                <a:rPr lang="en-US" sz="2800" b="1" kern="0" spc="-150" dirty="0">
                  <a:solidFill>
                    <a:prstClr val="black"/>
                  </a:solidFill>
                  <a:latin typeface="Calibri" panose="020F0502020204030204" pitchFamily="34" charset="0"/>
                  <a:cs typeface="Calibri" panose="020F0502020204030204" pitchFamily="34" charset="0"/>
                </a:rPr>
                <a:t> </a:t>
              </a:r>
              <a:r>
                <a:rPr lang="en-US" sz="2800" b="1" kern="0" spc="-150" dirty="0" err="1">
                  <a:solidFill>
                    <a:prstClr val="black"/>
                  </a:solidFill>
                  <a:latin typeface="Calibri" panose="020F0502020204030204" pitchFamily="34" charset="0"/>
                  <a:cs typeface="Calibri" panose="020F0502020204030204" pitchFamily="34" charset="0"/>
                </a:rPr>
                <a:t>là</a:t>
              </a:r>
              <a:r>
                <a:rPr lang="en-US" sz="2800" b="1" kern="0" spc="-150" dirty="0">
                  <a:solidFill>
                    <a:prstClr val="black"/>
                  </a:solidFill>
                  <a:latin typeface="Calibri" panose="020F0502020204030204" pitchFamily="34" charset="0"/>
                  <a:cs typeface="Calibri" panose="020F0502020204030204" pitchFamily="34" charset="0"/>
                </a:rPr>
                <a:t> </a:t>
              </a:r>
              <a:r>
                <a:rPr lang="en-US" sz="2800" b="1" kern="0" spc="-150" dirty="0" err="1">
                  <a:solidFill>
                    <a:prstClr val="black"/>
                  </a:solidFill>
                  <a:latin typeface="Calibri" panose="020F0502020204030204" pitchFamily="34" charset="0"/>
                  <a:cs typeface="Calibri" panose="020F0502020204030204" pitchFamily="34" charset="0"/>
                </a:rPr>
                <a:t>gì</a:t>
              </a:r>
              <a:r>
                <a:rPr lang="en-US" sz="2800" b="1" kern="0" spc="-150" dirty="0">
                  <a:solidFill>
                    <a:prstClr val="black"/>
                  </a:solidFill>
                  <a:latin typeface="Calibri" panose="020F0502020204030204" pitchFamily="34" charset="0"/>
                  <a:cs typeface="Calibri" panose="020F0502020204030204" pitchFamily="34" charset="0"/>
                </a:rPr>
                <a:t>?</a:t>
              </a:r>
              <a:endParaRPr lang="en-US" sz="2800" kern="0" spc="-150" dirty="0">
                <a:solidFill>
                  <a:prstClr val="black"/>
                </a:solidFill>
                <a:latin typeface="Calibri" panose="020F0502020204030204" pitchFamily="34" charset="0"/>
                <a:cs typeface="Calibri" panose="020F0502020204030204" pitchFamily="34" charset="0"/>
              </a:endParaRPr>
            </a:p>
          </p:txBody>
        </p:sp>
      </p:grpSp>
      <p:grpSp>
        <p:nvGrpSpPr>
          <p:cNvPr id="33" name="Group 32">
            <a:extLst>
              <a:ext uri="{FF2B5EF4-FFF2-40B4-BE49-F238E27FC236}">
                <a16:creationId xmlns:a16="http://schemas.microsoft.com/office/drawing/2014/main" xmlns="" id="{575B5EAA-E1C4-4BD8-86D4-21798CDED0E9}"/>
              </a:ext>
            </a:extLst>
          </p:cNvPr>
          <p:cNvGrpSpPr/>
          <p:nvPr/>
        </p:nvGrpSpPr>
        <p:grpSpPr>
          <a:xfrm>
            <a:off x="7138026" y="3340912"/>
            <a:ext cx="4736934" cy="2387273"/>
            <a:chOff x="8022813" y="3502878"/>
            <a:chExt cx="3934904" cy="1365382"/>
          </a:xfrm>
        </p:grpSpPr>
        <p:sp>
          <p:nvSpPr>
            <p:cNvPr id="34" name="Rounded Rectangular Callout 25">
              <a:extLst>
                <a:ext uri="{FF2B5EF4-FFF2-40B4-BE49-F238E27FC236}">
                  <a16:creationId xmlns:a16="http://schemas.microsoft.com/office/drawing/2014/main" xmlns="" id="{68720BE6-6AB1-4F80-9E48-D395C66B0D37}"/>
                </a:ext>
              </a:extLst>
            </p:cNvPr>
            <p:cNvSpPr/>
            <p:nvPr/>
          </p:nvSpPr>
          <p:spPr>
            <a:xfrm>
              <a:off x="8022813" y="3502878"/>
              <a:ext cx="3934904" cy="1365382"/>
            </a:xfrm>
            <a:prstGeom prst="wedgeRoundRectCallout">
              <a:avLst>
                <a:gd name="adj1" fmla="val -37443"/>
                <a:gd name="adj2" fmla="val 78121"/>
                <a:gd name="adj3" fmla="val 16667"/>
              </a:avLst>
            </a:prstGeom>
            <a:solidFill>
              <a:schemeClr val="bg1"/>
            </a:solidFill>
            <a:ln w="19050">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5" name="Rectangle 34">
              <a:extLst>
                <a:ext uri="{FF2B5EF4-FFF2-40B4-BE49-F238E27FC236}">
                  <a16:creationId xmlns:a16="http://schemas.microsoft.com/office/drawing/2014/main" xmlns="" id="{2D71284E-84F9-43AB-B31A-3D4B16A107D5}"/>
                </a:ext>
              </a:extLst>
            </p:cNvPr>
            <p:cNvSpPr/>
            <p:nvPr/>
          </p:nvSpPr>
          <p:spPr>
            <a:xfrm>
              <a:off x="8152437" y="3561216"/>
              <a:ext cx="3805280" cy="1108991"/>
            </a:xfrm>
            <a:prstGeom prst="rect">
              <a:avLst/>
            </a:prstGeom>
          </p:spPr>
          <p:txBody>
            <a:bodyPr wrap="square">
              <a:spAutoFit/>
            </a:bodyPr>
            <a:lstStyle/>
            <a:p>
              <a:pPr lvl="0" algn="ctr"/>
              <a:r>
                <a:rPr lang="en-US" sz="2400" b="1" kern="0" spc="-150" dirty="0" err="1">
                  <a:solidFill>
                    <a:prstClr val="black"/>
                  </a:solidFill>
                  <a:latin typeface="Calibri" panose="020F0502020204030204" pitchFamily="34" charset="0"/>
                  <a:cs typeface="Calibri" panose="020F0502020204030204" pitchFamily="34" charset="0"/>
                </a:rPr>
                <a:t>Sự</a:t>
              </a:r>
              <a:r>
                <a:rPr lang="en-US" sz="2400" b="1" kern="0" spc="-150" dirty="0">
                  <a:solidFill>
                    <a:prstClr val="black"/>
                  </a:solidFill>
                  <a:latin typeface="Calibri" panose="020F0502020204030204" pitchFamily="34" charset="0"/>
                  <a:cs typeface="Calibri" panose="020F0502020204030204" pitchFamily="34" charset="0"/>
                </a:rPr>
                <a:t> </a:t>
              </a:r>
              <a:r>
                <a:rPr lang="en-US" sz="2400" b="1" kern="0" spc="-150" dirty="0" err="1">
                  <a:solidFill>
                    <a:prstClr val="black"/>
                  </a:solidFill>
                  <a:latin typeface="Calibri" panose="020F0502020204030204" pitchFamily="34" charset="0"/>
                  <a:cs typeface="Calibri" panose="020F0502020204030204" pitchFamily="34" charset="0"/>
                </a:rPr>
                <a:t>việc</a:t>
              </a:r>
              <a:r>
                <a:rPr lang="en-US" sz="2400" b="1" kern="0" spc="-150" dirty="0">
                  <a:solidFill>
                    <a:prstClr val="black"/>
                  </a:solidFill>
                  <a:latin typeface="Calibri" panose="020F0502020204030204" pitchFamily="34" charset="0"/>
                  <a:cs typeface="Calibri" panose="020F0502020204030204" pitchFamily="34" charset="0"/>
                </a:rPr>
                <a:t> </a:t>
              </a:r>
              <a:r>
                <a:rPr lang="en-US" sz="2400" b="1" kern="0" spc="-150" dirty="0" err="1">
                  <a:solidFill>
                    <a:prstClr val="black"/>
                  </a:solidFill>
                  <a:latin typeface="Calibri" panose="020F0502020204030204" pitchFamily="34" charset="0"/>
                  <a:cs typeface="Calibri" panose="020F0502020204030204" pitchFamily="34" charset="0"/>
                </a:rPr>
                <a:t>chính</a:t>
              </a:r>
              <a:r>
                <a:rPr lang="en-US" sz="2400" b="1" kern="0" spc="-150" dirty="0">
                  <a:solidFill>
                    <a:prstClr val="black"/>
                  </a:solidFill>
                  <a:latin typeface="Calibri" panose="020F0502020204030204" pitchFamily="34" charset="0"/>
                  <a:cs typeface="Calibri" panose="020F0502020204030204" pitchFamily="34" charset="0"/>
                </a:rPr>
                <a:t> </a:t>
              </a:r>
              <a:r>
                <a:rPr lang="en-US" sz="2400" b="1" kern="0" spc="-150" dirty="0" err="1">
                  <a:solidFill>
                    <a:prstClr val="black"/>
                  </a:solidFill>
                  <a:latin typeface="Calibri" panose="020F0502020204030204" pitchFamily="34" charset="0"/>
                  <a:cs typeface="Calibri" panose="020F0502020204030204" pitchFamily="34" charset="0"/>
                </a:rPr>
                <a:t>xảy</a:t>
              </a:r>
              <a:r>
                <a:rPr lang="en-US" sz="2400" b="1" kern="0" spc="-150" dirty="0">
                  <a:solidFill>
                    <a:prstClr val="black"/>
                  </a:solidFill>
                  <a:latin typeface="Calibri" panose="020F0502020204030204" pitchFamily="34" charset="0"/>
                  <a:cs typeface="Calibri" panose="020F0502020204030204" pitchFamily="34" charset="0"/>
                </a:rPr>
                <a:t> ra </a:t>
              </a:r>
              <a:r>
                <a:rPr lang="en-US" sz="2400" b="1" kern="0" spc="-150" dirty="0" err="1">
                  <a:solidFill>
                    <a:prstClr val="black"/>
                  </a:solidFill>
                  <a:latin typeface="Calibri" panose="020F0502020204030204" pitchFamily="34" charset="0"/>
                  <a:cs typeface="Calibri" panose="020F0502020204030204" pitchFamily="34" charset="0"/>
                </a:rPr>
                <a:t>trong</a:t>
              </a:r>
              <a:r>
                <a:rPr lang="en-US" sz="2400" b="1" kern="0" spc="-150" dirty="0">
                  <a:solidFill>
                    <a:prstClr val="black"/>
                  </a:solidFill>
                  <a:latin typeface="Calibri" panose="020F0502020204030204" pitchFamily="34" charset="0"/>
                  <a:cs typeface="Calibri" panose="020F0502020204030204" pitchFamily="34" charset="0"/>
                </a:rPr>
                <a:t> </a:t>
              </a:r>
              <a:r>
                <a:rPr lang="en-US" sz="2400" b="1" kern="0" spc="-150" dirty="0" err="1">
                  <a:solidFill>
                    <a:prstClr val="black"/>
                  </a:solidFill>
                  <a:latin typeface="Calibri" panose="020F0502020204030204" pitchFamily="34" charset="0"/>
                  <a:cs typeface="Calibri" panose="020F0502020204030204" pitchFamily="34" charset="0"/>
                </a:rPr>
                <a:t>câu</a:t>
              </a:r>
              <a:r>
                <a:rPr lang="en-US" sz="2400" b="1" kern="0" spc="-150" dirty="0">
                  <a:solidFill>
                    <a:prstClr val="black"/>
                  </a:solidFill>
                  <a:latin typeface="Calibri" panose="020F0502020204030204" pitchFamily="34" charset="0"/>
                  <a:cs typeface="Calibri" panose="020F0502020204030204" pitchFamily="34" charset="0"/>
                </a:rPr>
                <a:t> </a:t>
              </a:r>
              <a:r>
                <a:rPr lang="en-US" sz="2400" b="1" kern="0" spc="-150" dirty="0" err="1">
                  <a:solidFill>
                    <a:prstClr val="black"/>
                  </a:solidFill>
                  <a:latin typeface="Calibri" panose="020F0502020204030204" pitchFamily="34" charset="0"/>
                  <a:cs typeface="Calibri" panose="020F0502020204030204" pitchFamily="34" charset="0"/>
                </a:rPr>
                <a:t>chuyện</a:t>
              </a:r>
              <a:r>
                <a:rPr lang="en-US" sz="2400" b="1" kern="0" spc="-150" dirty="0">
                  <a:solidFill>
                    <a:prstClr val="black"/>
                  </a:solidFill>
                  <a:latin typeface="Calibri" panose="020F0502020204030204" pitchFamily="34" charset="0"/>
                  <a:cs typeface="Calibri" panose="020F0502020204030204" pitchFamily="34" charset="0"/>
                </a:rPr>
                <a:t>: </a:t>
              </a:r>
              <a:r>
                <a:rPr lang="en-US" sz="2400" b="1" kern="0" spc="-150" dirty="0" err="1">
                  <a:solidFill>
                    <a:prstClr val="black"/>
                  </a:solidFill>
                  <a:latin typeface="Calibri" panose="020F0502020204030204" pitchFamily="34" charset="0"/>
                  <a:cs typeface="Calibri" panose="020F0502020204030204" pitchFamily="34" charset="0"/>
                </a:rPr>
                <a:t>Cô</a:t>
              </a:r>
              <a:r>
                <a:rPr lang="en-US" sz="2400" b="1" kern="0" spc="-150" dirty="0">
                  <a:solidFill>
                    <a:prstClr val="black"/>
                  </a:solidFill>
                  <a:latin typeface="Calibri" panose="020F0502020204030204" pitchFamily="34" charset="0"/>
                  <a:cs typeface="Calibri" panose="020F0502020204030204" pitchFamily="34" charset="0"/>
                </a:rPr>
                <a:t> </a:t>
              </a:r>
              <a:r>
                <a:rPr lang="en-US" sz="2400" b="1" kern="0" spc="-150" dirty="0" err="1">
                  <a:solidFill>
                    <a:prstClr val="black"/>
                  </a:solidFill>
                  <a:latin typeface="Calibri" panose="020F0502020204030204" pitchFamily="34" charset="0"/>
                  <a:cs typeface="Calibri" panose="020F0502020204030204" pitchFamily="34" charset="0"/>
                </a:rPr>
                <a:t>giáo</a:t>
              </a:r>
              <a:r>
                <a:rPr lang="en-US" sz="2400" b="1" kern="0" spc="-150" dirty="0">
                  <a:solidFill>
                    <a:prstClr val="black"/>
                  </a:solidFill>
                  <a:latin typeface="Calibri" panose="020F0502020204030204" pitchFamily="34" charset="0"/>
                  <a:cs typeface="Calibri" panose="020F0502020204030204" pitchFamily="34" charset="0"/>
                </a:rPr>
                <a:t> </a:t>
              </a:r>
              <a:r>
                <a:rPr lang="en-US" sz="2400" b="1" kern="0" spc="-150" dirty="0" err="1">
                  <a:solidFill>
                    <a:prstClr val="black"/>
                  </a:solidFill>
                  <a:latin typeface="Calibri" panose="020F0502020204030204" pitchFamily="34" charset="0"/>
                  <a:cs typeface="Calibri" panose="020F0502020204030204" pitchFamily="34" charset="0"/>
                </a:rPr>
                <a:t>cho</a:t>
              </a:r>
              <a:r>
                <a:rPr lang="en-US" sz="2400" b="1" kern="0" spc="-150" dirty="0">
                  <a:solidFill>
                    <a:prstClr val="black"/>
                  </a:solidFill>
                  <a:latin typeface="Calibri" panose="020F0502020204030204" pitchFamily="34" charset="0"/>
                  <a:cs typeface="Calibri" panose="020F0502020204030204" pitchFamily="34" charset="0"/>
                </a:rPr>
                <a:t> </a:t>
              </a:r>
              <a:r>
                <a:rPr lang="en-US" sz="2400" b="1" kern="0" spc="-150" dirty="0" err="1">
                  <a:solidFill>
                    <a:prstClr val="black"/>
                  </a:solidFill>
                  <a:latin typeface="Calibri" panose="020F0502020204030204" pitchFamily="34" charset="0"/>
                  <a:cs typeface="Calibri" panose="020F0502020204030204" pitchFamily="34" charset="0"/>
                </a:rPr>
                <a:t>cả</a:t>
              </a:r>
              <a:r>
                <a:rPr lang="en-US" sz="2400" b="1" kern="0" spc="-150" dirty="0">
                  <a:solidFill>
                    <a:prstClr val="black"/>
                  </a:solidFill>
                  <a:latin typeface="Calibri" panose="020F0502020204030204" pitchFamily="34" charset="0"/>
                  <a:cs typeface="Calibri" panose="020F0502020204030204" pitchFamily="34" charset="0"/>
                </a:rPr>
                <a:t> </a:t>
              </a:r>
              <a:r>
                <a:rPr lang="en-US" sz="2400" b="1" kern="0" spc="-150" dirty="0" err="1">
                  <a:solidFill>
                    <a:prstClr val="black"/>
                  </a:solidFill>
                  <a:latin typeface="Calibri" panose="020F0502020204030204" pitchFamily="34" charset="0"/>
                  <a:cs typeface="Calibri" panose="020F0502020204030204" pitchFamily="34" charset="0"/>
                </a:rPr>
                <a:t>lớp</a:t>
              </a:r>
              <a:r>
                <a:rPr lang="en-US" sz="2400" b="1" kern="0" spc="-150" dirty="0">
                  <a:solidFill>
                    <a:prstClr val="black"/>
                  </a:solidFill>
                  <a:latin typeface="Calibri" panose="020F0502020204030204" pitchFamily="34" charset="0"/>
                  <a:cs typeface="Calibri" panose="020F0502020204030204" pitchFamily="34" charset="0"/>
                </a:rPr>
                <a:t> </a:t>
              </a:r>
              <a:r>
                <a:rPr lang="en-US" sz="2400" b="1" kern="0" spc="-150" dirty="0" err="1">
                  <a:solidFill>
                    <a:prstClr val="black"/>
                  </a:solidFill>
                  <a:latin typeface="Calibri" panose="020F0502020204030204" pitchFamily="34" charset="0"/>
                  <a:cs typeface="Calibri" panose="020F0502020204030204" pitchFamily="34" charset="0"/>
                </a:rPr>
                <a:t>giới</a:t>
              </a:r>
              <a:r>
                <a:rPr lang="en-US" sz="2400" b="1" kern="0" spc="-150" dirty="0">
                  <a:solidFill>
                    <a:prstClr val="black"/>
                  </a:solidFill>
                  <a:latin typeface="Calibri" panose="020F0502020204030204" pitchFamily="34" charset="0"/>
                  <a:cs typeface="Calibri" panose="020F0502020204030204" pitchFamily="34" charset="0"/>
                </a:rPr>
                <a:t> </a:t>
              </a:r>
              <a:r>
                <a:rPr lang="en-US" sz="2400" b="1" kern="0" spc="-150" dirty="0" err="1">
                  <a:solidFill>
                    <a:prstClr val="black"/>
                  </a:solidFill>
                  <a:latin typeface="Calibri" panose="020F0502020204030204" pitchFamily="34" charset="0"/>
                  <a:cs typeface="Calibri" panose="020F0502020204030204" pitchFamily="34" charset="0"/>
                </a:rPr>
                <a:t>thiệu</a:t>
              </a:r>
              <a:r>
                <a:rPr lang="en-US" sz="2400" b="1" kern="0" spc="-150" dirty="0">
                  <a:solidFill>
                    <a:prstClr val="black"/>
                  </a:solidFill>
                  <a:latin typeface="Calibri" panose="020F0502020204030204" pitchFamily="34" charset="0"/>
                  <a:cs typeface="Calibri" panose="020F0502020204030204" pitchFamily="34" charset="0"/>
                </a:rPr>
                <a:t> </a:t>
              </a:r>
              <a:r>
                <a:rPr lang="en-US" sz="2400" b="1" kern="0" spc="-150" dirty="0" err="1">
                  <a:solidFill>
                    <a:prstClr val="black"/>
                  </a:solidFill>
                  <a:latin typeface="Calibri" panose="020F0502020204030204" pitchFamily="34" charset="0"/>
                  <a:cs typeface="Calibri" panose="020F0502020204030204" pitchFamily="34" charset="0"/>
                </a:rPr>
                <a:t>về</a:t>
              </a:r>
              <a:r>
                <a:rPr lang="en-US" sz="2400" b="1" kern="0" spc="-150" dirty="0">
                  <a:solidFill>
                    <a:prstClr val="black"/>
                  </a:solidFill>
                  <a:latin typeface="Calibri" panose="020F0502020204030204" pitchFamily="34" charset="0"/>
                  <a:cs typeface="Calibri" panose="020F0502020204030204" pitchFamily="34" charset="0"/>
                </a:rPr>
                <a:t> </a:t>
              </a:r>
              <a:r>
                <a:rPr lang="en-US" sz="2400" b="1" kern="0" spc="-150" dirty="0" err="1">
                  <a:solidFill>
                    <a:prstClr val="black"/>
                  </a:solidFill>
                  <a:latin typeface="Calibri" panose="020F0502020204030204" pitchFamily="34" charset="0"/>
                  <a:cs typeface="Calibri" panose="020F0502020204030204" pitchFamily="34" charset="0"/>
                </a:rPr>
                <a:t>công</a:t>
              </a:r>
              <a:r>
                <a:rPr lang="en-US" sz="2400" b="1" kern="0" spc="-150" dirty="0">
                  <a:solidFill>
                    <a:prstClr val="black"/>
                  </a:solidFill>
                  <a:latin typeface="Calibri" panose="020F0502020204030204" pitchFamily="34" charset="0"/>
                  <a:cs typeface="Calibri" panose="020F0502020204030204" pitchFamily="34" charset="0"/>
                </a:rPr>
                <a:t> </a:t>
              </a:r>
              <a:r>
                <a:rPr lang="en-US" sz="2400" b="1" kern="0" spc="-150" dirty="0" err="1">
                  <a:solidFill>
                    <a:prstClr val="black"/>
                  </a:solidFill>
                  <a:latin typeface="Calibri" panose="020F0502020204030204" pitchFamily="34" charset="0"/>
                  <a:cs typeface="Calibri" panose="020F0502020204030204" pitchFamily="34" charset="0"/>
                </a:rPr>
                <a:t>việc</a:t>
              </a:r>
              <a:r>
                <a:rPr lang="en-US" sz="2400" b="1" kern="0" spc="-150" dirty="0">
                  <a:solidFill>
                    <a:prstClr val="black"/>
                  </a:solidFill>
                  <a:latin typeface="Calibri" panose="020F0502020204030204" pitchFamily="34" charset="0"/>
                  <a:cs typeface="Calibri" panose="020F0502020204030204" pitchFamily="34" charset="0"/>
                </a:rPr>
                <a:t> </a:t>
              </a:r>
              <a:r>
                <a:rPr lang="en-US" sz="2400" b="1" kern="0" spc="-150" dirty="0" err="1">
                  <a:solidFill>
                    <a:prstClr val="black"/>
                  </a:solidFill>
                  <a:latin typeface="Calibri" panose="020F0502020204030204" pitchFamily="34" charset="0"/>
                  <a:cs typeface="Calibri" panose="020F0502020204030204" pitchFamily="34" charset="0"/>
                </a:rPr>
                <a:t>của</a:t>
              </a:r>
              <a:r>
                <a:rPr lang="en-US" sz="2400" b="1" kern="0" spc="-150" dirty="0">
                  <a:solidFill>
                    <a:prstClr val="black"/>
                  </a:solidFill>
                  <a:latin typeface="Calibri" panose="020F0502020204030204" pitchFamily="34" charset="0"/>
                  <a:cs typeface="Calibri" panose="020F0502020204030204" pitchFamily="34" charset="0"/>
                </a:rPr>
                <a:t> </a:t>
              </a:r>
              <a:r>
                <a:rPr lang="en-US" sz="2400" b="1" kern="0" spc="-150" dirty="0" err="1">
                  <a:solidFill>
                    <a:prstClr val="black"/>
                  </a:solidFill>
                  <a:latin typeface="Calibri" panose="020F0502020204030204" pitchFamily="34" charset="0"/>
                  <a:cs typeface="Calibri" panose="020F0502020204030204" pitchFamily="34" charset="0"/>
                </a:rPr>
                <a:t>bố</a:t>
              </a:r>
              <a:r>
                <a:rPr lang="en-US" sz="2400" b="1" kern="0" spc="-150" dirty="0">
                  <a:solidFill>
                    <a:prstClr val="black"/>
                  </a:solidFill>
                  <a:latin typeface="Calibri" panose="020F0502020204030204" pitchFamily="34" charset="0"/>
                  <a:cs typeface="Calibri" panose="020F0502020204030204" pitchFamily="34" charset="0"/>
                </a:rPr>
                <a:t> </a:t>
              </a:r>
              <a:r>
                <a:rPr lang="en-US" sz="2400" b="1" kern="0" spc="-150" dirty="0" err="1">
                  <a:solidFill>
                    <a:prstClr val="black"/>
                  </a:solidFill>
                  <a:latin typeface="Calibri" panose="020F0502020204030204" pitchFamily="34" charset="0"/>
                  <a:cs typeface="Calibri" panose="020F0502020204030204" pitchFamily="34" charset="0"/>
                </a:rPr>
                <a:t>mẹ</a:t>
              </a:r>
              <a:r>
                <a:rPr lang="en-US" sz="2400" b="1" kern="0" spc="-150" dirty="0">
                  <a:solidFill>
                    <a:prstClr val="black"/>
                  </a:solidFill>
                  <a:latin typeface="Calibri" panose="020F0502020204030204" pitchFamily="34" charset="0"/>
                  <a:cs typeface="Calibri" panose="020F0502020204030204" pitchFamily="34" charset="0"/>
                </a:rPr>
                <a:t>. </a:t>
              </a:r>
              <a:r>
                <a:rPr lang="en-US" sz="2400" b="1" kern="0" spc="-150" dirty="0" err="1">
                  <a:solidFill>
                    <a:prstClr val="black"/>
                  </a:solidFill>
                  <a:latin typeface="Calibri" panose="020F0502020204030204" pitchFamily="34" charset="0"/>
                  <a:cs typeface="Calibri" panose="020F0502020204030204" pitchFamily="34" charset="0"/>
                </a:rPr>
                <a:t>Quân</a:t>
              </a:r>
              <a:r>
                <a:rPr lang="en-US" sz="2400" b="1" kern="0" spc="-150" dirty="0">
                  <a:solidFill>
                    <a:prstClr val="black"/>
                  </a:solidFill>
                  <a:latin typeface="Calibri" panose="020F0502020204030204" pitchFamily="34" charset="0"/>
                  <a:cs typeface="Calibri" panose="020F0502020204030204" pitchFamily="34" charset="0"/>
                </a:rPr>
                <a:t> </a:t>
              </a:r>
              <a:r>
                <a:rPr lang="en-US" sz="2400" b="1" kern="0" spc="-150" dirty="0" err="1">
                  <a:solidFill>
                    <a:prstClr val="black"/>
                  </a:solidFill>
                  <a:latin typeface="Calibri" panose="020F0502020204030204" pitchFamily="34" charset="0"/>
                  <a:cs typeface="Calibri" panose="020F0502020204030204" pitchFamily="34" charset="0"/>
                </a:rPr>
                <a:t>nói</a:t>
              </a:r>
              <a:r>
                <a:rPr lang="en-US" sz="2400" b="1" kern="0" spc="-150" dirty="0">
                  <a:solidFill>
                    <a:prstClr val="black"/>
                  </a:solidFill>
                  <a:latin typeface="Calibri" panose="020F0502020204030204" pitchFamily="34" charset="0"/>
                  <a:cs typeface="Calibri" panose="020F0502020204030204" pitchFamily="34" charset="0"/>
                </a:rPr>
                <a:t> </a:t>
              </a:r>
              <a:r>
                <a:rPr lang="en-US" sz="2400" b="1" kern="0" spc="-150" dirty="0" err="1">
                  <a:solidFill>
                    <a:prstClr val="black"/>
                  </a:solidFill>
                  <a:latin typeface="Calibri" panose="020F0502020204030204" pitchFamily="34" charset="0"/>
                  <a:cs typeface="Calibri" panose="020F0502020204030204" pitchFamily="34" charset="0"/>
                </a:rPr>
                <a:t>mẹ</a:t>
              </a:r>
              <a:r>
                <a:rPr lang="en-US" sz="2400" b="1" kern="0" spc="-150" dirty="0">
                  <a:solidFill>
                    <a:prstClr val="black"/>
                  </a:solidFill>
                  <a:latin typeface="Calibri" panose="020F0502020204030204" pitchFamily="34" charset="0"/>
                  <a:cs typeface="Calibri" panose="020F0502020204030204" pitchFamily="34" charset="0"/>
                </a:rPr>
                <a:t> </a:t>
              </a:r>
              <a:r>
                <a:rPr lang="en-US" sz="2400" b="1" kern="0" spc="-150" dirty="0" err="1">
                  <a:solidFill>
                    <a:prstClr val="black"/>
                  </a:solidFill>
                  <a:latin typeface="Calibri" panose="020F0502020204030204" pitchFamily="34" charset="0"/>
                  <a:cs typeface="Calibri" panose="020F0502020204030204" pitchFamily="34" charset="0"/>
                </a:rPr>
                <a:t>Oanh</a:t>
              </a:r>
              <a:r>
                <a:rPr lang="en-US" sz="2400" b="1" kern="0" spc="-150" dirty="0">
                  <a:solidFill>
                    <a:prstClr val="black"/>
                  </a:solidFill>
                  <a:latin typeface="Calibri" panose="020F0502020204030204" pitchFamily="34" charset="0"/>
                  <a:cs typeface="Calibri" panose="020F0502020204030204" pitchFamily="34" charset="0"/>
                </a:rPr>
                <a:t> </a:t>
              </a:r>
              <a:r>
                <a:rPr lang="en-US" sz="2400" b="1" kern="0" spc="-150" dirty="0" err="1">
                  <a:solidFill>
                    <a:prstClr val="black"/>
                  </a:solidFill>
                  <a:latin typeface="Calibri" panose="020F0502020204030204" pitchFamily="34" charset="0"/>
                  <a:cs typeface="Calibri" panose="020F0502020204030204" pitchFamily="34" charset="0"/>
                </a:rPr>
                <a:t>làm</a:t>
              </a:r>
              <a:r>
                <a:rPr lang="en-US" sz="2400" b="1" kern="0" spc="-150" dirty="0">
                  <a:solidFill>
                    <a:prstClr val="black"/>
                  </a:solidFill>
                  <a:latin typeface="Calibri" panose="020F0502020204030204" pitchFamily="34" charset="0"/>
                  <a:cs typeface="Calibri" panose="020F0502020204030204" pitchFamily="34" charset="0"/>
                </a:rPr>
                <a:t> </a:t>
              </a:r>
              <a:r>
                <a:rPr lang="en-US" sz="2400" b="1" kern="0" spc="-150" dirty="0" err="1">
                  <a:solidFill>
                    <a:prstClr val="black"/>
                  </a:solidFill>
                  <a:latin typeface="Calibri" panose="020F0502020204030204" pitchFamily="34" charset="0"/>
                  <a:cs typeface="Calibri" panose="020F0502020204030204" pitchFamily="34" charset="0"/>
                </a:rPr>
                <a:t>nghề</a:t>
              </a:r>
              <a:r>
                <a:rPr lang="en-US" sz="2400" b="1" kern="0" spc="-150" dirty="0">
                  <a:solidFill>
                    <a:prstClr val="black"/>
                  </a:solidFill>
                  <a:latin typeface="Calibri" panose="020F0502020204030204" pitchFamily="34" charset="0"/>
                  <a:cs typeface="Calibri" panose="020F0502020204030204" pitchFamily="34" charset="0"/>
                </a:rPr>
                <a:t> lao </a:t>
              </a:r>
              <a:r>
                <a:rPr lang="en-US" sz="2400" b="1" kern="0" spc="-150" dirty="0" err="1">
                  <a:solidFill>
                    <a:prstClr val="black"/>
                  </a:solidFill>
                  <a:latin typeface="Calibri" panose="020F0502020204030204" pitchFamily="34" charset="0"/>
                  <a:cs typeface="Calibri" panose="020F0502020204030204" pitchFamily="34" charset="0"/>
                </a:rPr>
                <a:t>công</a:t>
              </a:r>
              <a:r>
                <a:rPr lang="en-US" sz="2400" b="1" kern="0" spc="-150" dirty="0">
                  <a:solidFill>
                    <a:prstClr val="black"/>
                  </a:solidFill>
                  <a:latin typeface="Calibri" panose="020F0502020204030204" pitchFamily="34" charset="0"/>
                  <a:cs typeface="Calibri" panose="020F0502020204030204" pitchFamily="34" charset="0"/>
                </a:rPr>
                <a:t>. </a:t>
              </a:r>
              <a:r>
                <a:rPr lang="en-US" sz="2400" b="1" kern="0" spc="-150" dirty="0" err="1">
                  <a:solidFill>
                    <a:prstClr val="black"/>
                  </a:solidFill>
                  <a:latin typeface="Calibri" panose="020F0502020204030204" pitchFamily="34" charset="0"/>
                  <a:cs typeface="Calibri" panose="020F0502020204030204" pitchFamily="34" charset="0"/>
                </a:rPr>
                <a:t>Oanh</a:t>
              </a:r>
              <a:r>
                <a:rPr lang="en-US" sz="2400" b="1" kern="0" spc="-150" dirty="0">
                  <a:solidFill>
                    <a:prstClr val="black"/>
                  </a:solidFill>
                  <a:latin typeface="Calibri" panose="020F0502020204030204" pitchFamily="34" charset="0"/>
                  <a:cs typeface="Calibri" panose="020F0502020204030204" pitchFamily="34" charset="0"/>
                </a:rPr>
                <a:t> </a:t>
              </a:r>
              <a:r>
                <a:rPr lang="en-US" sz="2400" b="1" kern="0" spc="-150" dirty="0" err="1">
                  <a:solidFill>
                    <a:prstClr val="black"/>
                  </a:solidFill>
                  <a:latin typeface="Calibri" panose="020F0502020204030204" pitchFamily="34" charset="0"/>
                  <a:cs typeface="Calibri" panose="020F0502020204030204" pitchFamily="34" charset="0"/>
                </a:rPr>
                <a:t>đứng</a:t>
              </a:r>
              <a:r>
                <a:rPr lang="en-US" sz="2400" b="1" kern="0" spc="-150" dirty="0">
                  <a:solidFill>
                    <a:prstClr val="black"/>
                  </a:solidFill>
                  <a:latin typeface="Calibri" panose="020F0502020204030204" pitchFamily="34" charset="0"/>
                  <a:cs typeface="Calibri" panose="020F0502020204030204" pitchFamily="34" charset="0"/>
                </a:rPr>
                <a:t> </a:t>
              </a:r>
              <a:r>
                <a:rPr lang="en-US" sz="2400" b="1" kern="0" spc="-150" dirty="0" err="1">
                  <a:solidFill>
                    <a:prstClr val="black"/>
                  </a:solidFill>
                  <a:latin typeface="Calibri" panose="020F0502020204030204" pitchFamily="34" charset="0"/>
                  <a:cs typeface="Calibri" panose="020F0502020204030204" pitchFamily="34" charset="0"/>
                </a:rPr>
                <a:t>dậy</a:t>
              </a:r>
              <a:r>
                <a:rPr lang="en-US" sz="2400" b="1" kern="0" spc="-150" dirty="0">
                  <a:solidFill>
                    <a:prstClr val="black"/>
                  </a:solidFill>
                  <a:latin typeface="Calibri" panose="020F0502020204030204" pitchFamily="34" charset="0"/>
                  <a:cs typeface="Calibri" panose="020F0502020204030204" pitchFamily="34" charset="0"/>
                </a:rPr>
                <a:t> </a:t>
              </a:r>
              <a:r>
                <a:rPr lang="en-US" sz="2400" b="1" kern="0" spc="-150" dirty="0" err="1">
                  <a:solidFill>
                    <a:prstClr val="black"/>
                  </a:solidFill>
                  <a:latin typeface="Calibri" panose="020F0502020204030204" pitchFamily="34" charset="0"/>
                  <a:cs typeface="Calibri" panose="020F0502020204030204" pitchFamily="34" charset="0"/>
                </a:rPr>
                <a:t>nói</a:t>
              </a:r>
              <a:r>
                <a:rPr lang="en-US" sz="2400" b="1" kern="0" spc="-150" dirty="0">
                  <a:solidFill>
                    <a:prstClr val="black"/>
                  </a:solidFill>
                  <a:latin typeface="Calibri" panose="020F0502020204030204" pitchFamily="34" charset="0"/>
                  <a:cs typeface="Calibri" panose="020F0502020204030204" pitchFamily="34" charset="0"/>
                </a:rPr>
                <a:t> </a:t>
              </a:r>
              <a:r>
                <a:rPr lang="en-US" sz="2400" b="1" kern="0" spc="-150" dirty="0" err="1">
                  <a:solidFill>
                    <a:prstClr val="black"/>
                  </a:solidFill>
                  <a:latin typeface="Calibri" panose="020F0502020204030204" pitchFamily="34" charset="0"/>
                  <a:cs typeface="Calibri" panose="020F0502020204030204" pitchFamily="34" charset="0"/>
                </a:rPr>
                <a:t>về</a:t>
              </a:r>
              <a:r>
                <a:rPr lang="en-US" sz="2400" b="1" kern="0" spc="-150" dirty="0">
                  <a:solidFill>
                    <a:prstClr val="black"/>
                  </a:solidFill>
                  <a:latin typeface="Calibri" panose="020F0502020204030204" pitchFamily="34" charset="0"/>
                  <a:cs typeface="Calibri" panose="020F0502020204030204" pitchFamily="34" charset="0"/>
                </a:rPr>
                <a:t> </a:t>
              </a:r>
              <a:r>
                <a:rPr lang="en-US" sz="2400" b="1" kern="0" spc="-150" dirty="0" err="1">
                  <a:solidFill>
                    <a:prstClr val="black"/>
                  </a:solidFill>
                  <a:latin typeface="Calibri" panose="020F0502020204030204" pitchFamily="34" charset="0"/>
                  <a:cs typeface="Calibri" panose="020F0502020204030204" pitchFamily="34" charset="0"/>
                </a:rPr>
                <a:t>công</a:t>
              </a:r>
              <a:r>
                <a:rPr lang="en-US" sz="2400" b="1" kern="0" spc="-150" dirty="0">
                  <a:solidFill>
                    <a:prstClr val="black"/>
                  </a:solidFill>
                  <a:latin typeface="Calibri" panose="020F0502020204030204" pitchFamily="34" charset="0"/>
                  <a:cs typeface="Calibri" panose="020F0502020204030204" pitchFamily="34" charset="0"/>
                </a:rPr>
                <a:t> </a:t>
              </a:r>
              <a:r>
                <a:rPr lang="en-US" sz="2400" b="1" kern="0" spc="-150" dirty="0" err="1">
                  <a:solidFill>
                    <a:prstClr val="black"/>
                  </a:solidFill>
                  <a:latin typeface="Calibri" panose="020F0502020204030204" pitchFamily="34" charset="0"/>
                  <a:cs typeface="Calibri" panose="020F0502020204030204" pitchFamily="34" charset="0"/>
                </a:rPr>
                <a:t>việc</a:t>
              </a:r>
              <a:r>
                <a:rPr lang="en-US" sz="2400" b="1" kern="0" spc="-150" dirty="0">
                  <a:solidFill>
                    <a:prstClr val="black"/>
                  </a:solidFill>
                  <a:latin typeface="Calibri" panose="020F0502020204030204" pitchFamily="34" charset="0"/>
                  <a:cs typeface="Calibri" panose="020F0502020204030204" pitchFamily="34" charset="0"/>
                </a:rPr>
                <a:t> </a:t>
              </a:r>
              <a:r>
                <a:rPr lang="en-US" sz="2400" b="1" kern="0" spc="-150" dirty="0" err="1">
                  <a:solidFill>
                    <a:prstClr val="black"/>
                  </a:solidFill>
                  <a:latin typeface="Calibri" panose="020F0502020204030204" pitchFamily="34" charset="0"/>
                  <a:cs typeface="Calibri" panose="020F0502020204030204" pitchFamily="34" charset="0"/>
                </a:rPr>
                <a:t>của</a:t>
              </a:r>
              <a:r>
                <a:rPr lang="en-US" sz="2400" b="1" kern="0" spc="-150" dirty="0">
                  <a:solidFill>
                    <a:prstClr val="black"/>
                  </a:solidFill>
                  <a:latin typeface="Calibri" panose="020F0502020204030204" pitchFamily="34" charset="0"/>
                  <a:cs typeface="Calibri" panose="020F0502020204030204" pitchFamily="34" charset="0"/>
                </a:rPr>
                <a:t> </a:t>
              </a:r>
              <a:r>
                <a:rPr lang="en-US" sz="2400" b="1" kern="0" spc="-150" dirty="0" err="1">
                  <a:solidFill>
                    <a:prstClr val="black"/>
                  </a:solidFill>
                  <a:latin typeface="Calibri" panose="020F0502020204030204" pitchFamily="34" charset="0"/>
                  <a:cs typeface="Calibri" panose="020F0502020204030204" pitchFamily="34" charset="0"/>
                </a:rPr>
                <a:t>mẹ</a:t>
              </a:r>
              <a:r>
                <a:rPr lang="en-US" sz="2400" b="1" kern="0" spc="-150" dirty="0">
                  <a:solidFill>
                    <a:prstClr val="black"/>
                  </a:solidFill>
                  <a:latin typeface="Calibri" panose="020F0502020204030204" pitchFamily="34" charset="0"/>
                  <a:cs typeface="Calibri" panose="020F0502020204030204" pitchFamily="34" charset="0"/>
                </a:rPr>
                <a:t>, </a:t>
              </a:r>
              <a:r>
                <a:rPr lang="en-US" sz="2400" b="1" kern="0" spc="-150" dirty="0" err="1">
                  <a:solidFill>
                    <a:prstClr val="black"/>
                  </a:solidFill>
                  <a:latin typeface="Calibri" panose="020F0502020204030204" pitchFamily="34" charset="0"/>
                  <a:cs typeface="Calibri" panose="020F0502020204030204" pitchFamily="34" charset="0"/>
                </a:rPr>
                <a:t>cả</a:t>
              </a:r>
              <a:r>
                <a:rPr lang="en-US" sz="2400" b="1" kern="0" spc="-150" dirty="0">
                  <a:solidFill>
                    <a:prstClr val="black"/>
                  </a:solidFill>
                  <a:latin typeface="Calibri" panose="020F0502020204030204" pitchFamily="34" charset="0"/>
                  <a:cs typeface="Calibri" panose="020F0502020204030204" pitchFamily="34" charset="0"/>
                </a:rPr>
                <a:t> </a:t>
              </a:r>
              <a:r>
                <a:rPr lang="en-US" sz="2400" b="1" kern="0" spc="-150" dirty="0" err="1">
                  <a:solidFill>
                    <a:prstClr val="black"/>
                  </a:solidFill>
                  <a:latin typeface="Calibri" panose="020F0502020204030204" pitchFamily="34" charset="0"/>
                  <a:cs typeface="Calibri" panose="020F0502020204030204" pitchFamily="34" charset="0"/>
                </a:rPr>
                <a:t>lớp</a:t>
              </a:r>
              <a:r>
                <a:rPr lang="en-US" sz="2400" b="1" kern="0" spc="-150" dirty="0">
                  <a:solidFill>
                    <a:prstClr val="black"/>
                  </a:solidFill>
                  <a:latin typeface="Calibri" panose="020F0502020204030204" pitchFamily="34" charset="0"/>
                  <a:cs typeface="Calibri" panose="020F0502020204030204" pitchFamily="34" charset="0"/>
                </a:rPr>
                <a:t> </a:t>
              </a:r>
              <a:r>
                <a:rPr lang="en-US" sz="2400" b="1" kern="0" spc="-150" dirty="0" err="1">
                  <a:solidFill>
                    <a:prstClr val="black"/>
                  </a:solidFill>
                  <a:latin typeface="Calibri" panose="020F0502020204030204" pitchFamily="34" charset="0"/>
                  <a:cs typeface="Calibri" panose="020F0502020204030204" pitchFamily="34" charset="0"/>
                </a:rPr>
                <a:t>vỗ</a:t>
              </a:r>
              <a:r>
                <a:rPr lang="en-US" sz="2400" b="1" kern="0" spc="-150" dirty="0">
                  <a:solidFill>
                    <a:prstClr val="black"/>
                  </a:solidFill>
                  <a:latin typeface="Calibri" panose="020F0502020204030204" pitchFamily="34" charset="0"/>
                  <a:cs typeface="Calibri" panose="020F0502020204030204" pitchFamily="34" charset="0"/>
                </a:rPr>
                <a:t> </a:t>
              </a:r>
              <a:r>
                <a:rPr lang="en-US" sz="2400" b="1" kern="0" spc="-150" dirty="0" err="1">
                  <a:solidFill>
                    <a:prstClr val="black"/>
                  </a:solidFill>
                  <a:latin typeface="Calibri" panose="020F0502020204030204" pitchFamily="34" charset="0"/>
                  <a:cs typeface="Calibri" panose="020F0502020204030204" pitchFamily="34" charset="0"/>
                </a:rPr>
                <a:t>tay</a:t>
              </a:r>
              <a:r>
                <a:rPr lang="en-US" sz="2400" b="1" kern="0" spc="-150" dirty="0">
                  <a:solidFill>
                    <a:prstClr val="black"/>
                  </a:solidFill>
                  <a:latin typeface="Calibri" panose="020F0502020204030204" pitchFamily="34" charset="0"/>
                  <a:cs typeface="Calibri" panose="020F0502020204030204" pitchFamily="34" charset="0"/>
                </a:rPr>
                <a:t> </a:t>
              </a:r>
              <a:r>
                <a:rPr lang="en-US" sz="2400" b="1" kern="0" spc="-150" dirty="0" err="1">
                  <a:solidFill>
                    <a:prstClr val="black"/>
                  </a:solidFill>
                  <a:latin typeface="Calibri" panose="020F0502020204030204" pitchFamily="34" charset="0"/>
                  <a:cs typeface="Calibri" panose="020F0502020204030204" pitchFamily="34" charset="0"/>
                </a:rPr>
                <a:t>khen</a:t>
              </a:r>
              <a:r>
                <a:rPr lang="en-US" sz="2400" b="1" kern="0" spc="-150" dirty="0">
                  <a:solidFill>
                    <a:prstClr val="black"/>
                  </a:solidFill>
                  <a:latin typeface="Calibri" panose="020F0502020204030204" pitchFamily="34" charset="0"/>
                  <a:cs typeface="Calibri" panose="020F0502020204030204" pitchFamily="34" charset="0"/>
                </a:rPr>
                <a:t> </a:t>
              </a:r>
              <a:r>
                <a:rPr lang="en-US" sz="2400" b="1" kern="0" spc="-150" dirty="0" err="1">
                  <a:solidFill>
                    <a:prstClr val="black"/>
                  </a:solidFill>
                  <a:latin typeface="Calibri" panose="020F0502020204030204" pitchFamily="34" charset="0"/>
                  <a:cs typeface="Calibri" panose="020F0502020204030204" pitchFamily="34" charset="0"/>
                </a:rPr>
                <a:t>Oanh</a:t>
              </a:r>
              <a:r>
                <a:rPr lang="en-US" sz="2400" b="1" kern="0" spc="-150" dirty="0">
                  <a:solidFill>
                    <a:prstClr val="black"/>
                  </a:solidFill>
                  <a:latin typeface="Calibri" panose="020F0502020204030204" pitchFamily="34" charset="0"/>
                  <a:cs typeface="Calibri" panose="020F0502020204030204" pitchFamily="34" charset="0"/>
                </a:rPr>
                <a:t>. </a:t>
              </a:r>
              <a:endParaRPr lang="en-US" sz="2400" kern="0" spc="-150" dirty="0">
                <a:solidFill>
                  <a:prstClr val="black"/>
                </a:solidFill>
                <a:latin typeface="Calibri" panose="020F0502020204030204" pitchFamily="34" charset="0"/>
                <a:cs typeface="Calibri" panose="020F0502020204030204" pitchFamily="34" charset="0"/>
              </a:endParaRPr>
            </a:p>
          </p:txBody>
        </p:sp>
      </p:grpSp>
      <p:grpSp>
        <p:nvGrpSpPr>
          <p:cNvPr id="36" name="Group 35">
            <a:extLst>
              <a:ext uri="{FF2B5EF4-FFF2-40B4-BE49-F238E27FC236}">
                <a16:creationId xmlns:a16="http://schemas.microsoft.com/office/drawing/2014/main" xmlns="" id="{F991C7DA-9474-4194-B0F8-7660B2BF4010}"/>
              </a:ext>
            </a:extLst>
          </p:cNvPr>
          <p:cNvGrpSpPr/>
          <p:nvPr/>
        </p:nvGrpSpPr>
        <p:grpSpPr>
          <a:xfrm>
            <a:off x="7879708" y="1290030"/>
            <a:ext cx="3474539" cy="1413146"/>
            <a:chOff x="7955133" y="2007904"/>
            <a:chExt cx="3993139" cy="808237"/>
          </a:xfrm>
        </p:grpSpPr>
        <p:sp>
          <p:nvSpPr>
            <p:cNvPr id="37" name="Rounded Rectangular Callout 22">
              <a:extLst>
                <a:ext uri="{FF2B5EF4-FFF2-40B4-BE49-F238E27FC236}">
                  <a16:creationId xmlns:a16="http://schemas.microsoft.com/office/drawing/2014/main" xmlns="" id="{66B289F2-D84D-40A8-8C18-2638F0D54EBF}"/>
                </a:ext>
              </a:extLst>
            </p:cNvPr>
            <p:cNvSpPr/>
            <p:nvPr/>
          </p:nvSpPr>
          <p:spPr>
            <a:xfrm>
              <a:off x="8013369" y="2007904"/>
              <a:ext cx="3934903" cy="808237"/>
            </a:xfrm>
            <a:prstGeom prst="wedgeRoundRectCallout">
              <a:avLst>
                <a:gd name="adj1" fmla="val -37443"/>
                <a:gd name="adj2" fmla="val 78121"/>
                <a:gd name="adj3" fmla="val 16667"/>
              </a:avLst>
            </a:prstGeom>
            <a:solidFill>
              <a:schemeClr val="bg1"/>
            </a:solidFill>
            <a:ln w="1905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xmlns="" id="{548CD2B0-D979-4BE9-934B-A2AB82E3BB0A}"/>
                </a:ext>
              </a:extLst>
            </p:cNvPr>
            <p:cNvSpPr/>
            <p:nvPr/>
          </p:nvSpPr>
          <p:spPr>
            <a:xfrm>
              <a:off x="7955133" y="2090379"/>
              <a:ext cx="3887032" cy="545694"/>
            </a:xfrm>
            <a:prstGeom prst="rect">
              <a:avLst/>
            </a:prstGeom>
          </p:spPr>
          <p:txBody>
            <a:bodyPr wrap="square">
              <a:spAutoFit/>
            </a:bodyPr>
            <a:lstStyle/>
            <a:p>
              <a:pPr lvl="0" algn="ctr"/>
              <a:r>
                <a:rPr lang="en-US" sz="2800" b="1" kern="0" spc="-150" dirty="0" err="1">
                  <a:solidFill>
                    <a:prstClr val="black"/>
                  </a:solidFill>
                  <a:latin typeface="Calibri" panose="020F0502020204030204" pitchFamily="34" charset="0"/>
                  <a:cs typeface="Calibri" panose="020F0502020204030204" pitchFamily="34" charset="0"/>
                </a:rPr>
                <a:t>Nêu</a:t>
              </a:r>
              <a:r>
                <a:rPr lang="en-US" sz="2800" b="1" kern="0" spc="-150" dirty="0">
                  <a:solidFill>
                    <a:prstClr val="black"/>
                  </a:solidFill>
                  <a:latin typeface="Calibri" panose="020F0502020204030204" pitchFamily="34" charset="0"/>
                  <a:cs typeface="Calibri" panose="020F0502020204030204" pitchFamily="34" charset="0"/>
                </a:rPr>
                <a:t> </a:t>
              </a:r>
              <a:r>
                <a:rPr lang="en-US" sz="2800" b="1" kern="0" spc="-150" dirty="0" err="1">
                  <a:solidFill>
                    <a:prstClr val="black"/>
                  </a:solidFill>
                  <a:latin typeface="Calibri" panose="020F0502020204030204" pitchFamily="34" charset="0"/>
                  <a:cs typeface="Calibri" panose="020F0502020204030204" pitchFamily="34" charset="0"/>
                </a:rPr>
                <a:t>nội</a:t>
              </a:r>
              <a:r>
                <a:rPr lang="en-US" sz="2800" b="1" kern="0" spc="-150" dirty="0">
                  <a:solidFill>
                    <a:prstClr val="black"/>
                  </a:solidFill>
                  <a:latin typeface="Calibri" panose="020F0502020204030204" pitchFamily="34" charset="0"/>
                  <a:cs typeface="Calibri" panose="020F0502020204030204" pitchFamily="34" charset="0"/>
                </a:rPr>
                <a:t> dung </a:t>
              </a:r>
              <a:r>
                <a:rPr lang="en-US" sz="2800" b="1" kern="0" spc="-150" dirty="0" err="1">
                  <a:solidFill>
                    <a:prstClr val="black"/>
                  </a:solidFill>
                  <a:latin typeface="Calibri" panose="020F0502020204030204" pitchFamily="34" charset="0"/>
                  <a:cs typeface="Calibri" panose="020F0502020204030204" pitchFamily="34" charset="0"/>
                </a:rPr>
                <a:t>câu</a:t>
              </a:r>
              <a:r>
                <a:rPr lang="en-US" sz="2800" b="1" kern="0" spc="-150" dirty="0">
                  <a:solidFill>
                    <a:prstClr val="black"/>
                  </a:solidFill>
                  <a:latin typeface="Calibri" panose="020F0502020204030204" pitchFamily="34" charset="0"/>
                  <a:cs typeface="Calibri" panose="020F0502020204030204" pitchFamily="34" charset="0"/>
                </a:rPr>
                <a:t> </a:t>
              </a:r>
              <a:r>
                <a:rPr lang="en-US" sz="2800" b="1" kern="0" spc="-150" dirty="0" err="1">
                  <a:solidFill>
                    <a:prstClr val="black"/>
                  </a:solidFill>
                  <a:latin typeface="Calibri" panose="020F0502020204030204" pitchFamily="34" charset="0"/>
                  <a:cs typeface="Calibri" panose="020F0502020204030204" pitchFamily="34" charset="0"/>
                </a:rPr>
                <a:t>chuyện</a:t>
              </a:r>
              <a:r>
                <a:rPr lang="en-US" sz="2800" b="1" kern="0" spc="-150" dirty="0">
                  <a:solidFill>
                    <a:prstClr val="black"/>
                  </a:solidFill>
                  <a:latin typeface="Calibri" panose="020F0502020204030204" pitchFamily="34" charset="0"/>
                  <a:cs typeface="Calibri" panose="020F0502020204030204" pitchFamily="34" charset="0"/>
                </a:rPr>
                <a:t>? </a:t>
              </a:r>
              <a:endParaRPr lang="en-US" sz="2800" kern="0" spc="-150" dirty="0">
                <a:solidFill>
                  <a:prstClr val="black"/>
                </a:solidFill>
                <a:latin typeface="Calibri" panose="020F0502020204030204" pitchFamily="34" charset="0"/>
                <a:cs typeface="Calibri" panose="020F0502020204030204" pitchFamily="34" charset="0"/>
              </a:endParaRPr>
            </a:p>
          </p:txBody>
        </p:sp>
      </p:grpSp>
      <p:grpSp>
        <p:nvGrpSpPr>
          <p:cNvPr id="39" name="Group 38">
            <a:extLst>
              <a:ext uri="{FF2B5EF4-FFF2-40B4-BE49-F238E27FC236}">
                <a16:creationId xmlns:a16="http://schemas.microsoft.com/office/drawing/2014/main" xmlns="" id="{8D7FFD45-1708-4A3F-9099-B50CBF48340E}"/>
              </a:ext>
            </a:extLst>
          </p:cNvPr>
          <p:cNvGrpSpPr/>
          <p:nvPr/>
        </p:nvGrpSpPr>
        <p:grpSpPr>
          <a:xfrm>
            <a:off x="7158783" y="3311067"/>
            <a:ext cx="4736934" cy="1738074"/>
            <a:chOff x="8022813" y="3502879"/>
            <a:chExt cx="3934904" cy="994078"/>
          </a:xfrm>
        </p:grpSpPr>
        <p:sp>
          <p:nvSpPr>
            <p:cNvPr id="40" name="Rounded Rectangular Callout 25">
              <a:extLst>
                <a:ext uri="{FF2B5EF4-FFF2-40B4-BE49-F238E27FC236}">
                  <a16:creationId xmlns:a16="http://schemas.microsoft.com/office/drawing/2014/main" xmlns="" id="{0F04883F-D217-46AA-B9AB-419A036A272A}"/>
                </a:ext>
              </a:extLst>
            </p:cNvPr>
            <p:cNvSpPr/>
            <p:nvPr/>
          </p:nvSpPr>
          <p:spPr>
            <a:xfrm>
              <a:off x="8022813" y="3502879"/>
              <a:ext cx="3934904" cy="994078"/>
            </a:xfrm>
            <a:prstGeom prst="wedgeRoundRectCallout">
              <a:avLst>
                <a:gd name="adj1" fmla="val -37443"/>
                <a:gd name="adj2" fmla="val 78121"/>
                <a:gd name="adj3" fmla="val 16667"/>
              </a:avLst>
            </a:prstGeom>
            <a:solidFill>
              <a:schemeClr val="bg1"/>
            </a:solidFill>
            <a:ln w="19050">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Rectangle 40">
              <a:extLst>
                <a:ext uri="{FF2B5EF4-FFF2-40B4-BE49-F238E27FC236}">
                  <a16:creationId xmlns:a16="http://schemas.microsoft.com/office/drawing/2014/main" xmlns="" id="{52DCE508-E71C-4B21-9008-73D1537E1BC7}"/>
                </a:ext>
              </a:extLst>
            </p:cNvPr>
            <p:cNvSpPr/>
            <p:nvPr/>
          </p:nvSpPr>
          <p:spPr>
            <a:xfrm>
              <a:off x="8152437" y="3561216"/>
              <a:ext cx="3805280" cy="792137"/>
            </a:xfrm>
            <a:prstGeom prst="rect">
              <a:avLst/>
            </a:prstGeom>
          </p:spPr>
          <p:txBody>
            <a:bodyPr wrap="square">
              <a:spAutoFit/>
            </a:bodyPr>
            <a:lstStyle/>
            <a:p>
              <a:pPr lvl="0" algn="ctr"/>
              <a:r>
                <a:rPr lang="vi-VN" sz="2800" b="1" kern="0" spc="-150" dirty="0">
                  <a:solidFill>
                    <a:prstClr val="black"/>
                  </a:solidFill>
                  <a:latin typeface="Calibri" panose="020F0502020204030204" pitchFamily="34" charset="0"/>
                  <a:cs typeface="Calibri" panose="020F0502020204030204" pitchFamily="34" charset="0"/>
                </a:rPr>
                <a:t>Nghề lao động nào cũng đáng quý, cần trân trọng nghề nghiệp của mỗi người. </a:t>
              </a:r>
              <a:endParaRPr lang="en-US" sz="2800" kern="0" spc="-150" dirty="0">
                <a:solidFill>
                  <a:prstClr val="black"/>
                </a:solidFill>
                <a:latin typeface="Calibri" panose="020F0502020204030204" pitchFamily="34" charset="0"/>
                <a:cs typeface="Calibri" panose="020F0502020204030204" pitchFamily="34" charset="0"/>
              </a:endParaRPr>
            </a:p>
          </p:txBody>
        </p:sp>
      </p:grpSp>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0-#ppt_w/2"/>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2"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fill="hold"/>
                                        <p:tgtEl>
                                          <p:spTgt spid="25"/>
                                        </p:tgtEl>
                                        <p:attrNameLst>
                                          <p:attrName>ppt_x</p:attrName>
                                        </p:attrNameLst>
                                      </p:cBhvr>
                                      <p:tavLst>
                                        <p:tav tm="0">
                                          <p:val>
                                            <p:strVal val="0-#ppt_w/2"/>
                                          </p:val>
                                        </p:tav>
                                        <p:tav tm="100000">
                                          <p:val>
                                            <p:strVal val="#ppt_x"/>
                                          </p:val>
                                        </p:tav>
                                      </p:tavLst>
                                    </p:anim>
                                    <p:anim calcmode="lin" valueType="num">
                                      <p:cBhvr additive="base">
                                        <p:cTn id="1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nodeType="clickEffect">
                                  <p:stCondLst>
                                    <p:cond delay="0"/>
                                  </p:stCondLst>
                                  <p:childTnLst>
                                    <p:anim calcmode="lin" valueType="num">
                                      <p:cBhvr>
                                        <p:cTn id="23" dur="500"/>
                                        <p:tgtEl>
                                          <p:spTgt spid="22"/>
                                        </p:tgtEl>
                                        <p:attrNameLst>
                                          <p:attrName>ppt_w</p:attrName>
                                        </p:attrNameLst>
                                      </p:cBhvr>
                                      <p:tavLst>
                                        <p:tav tm="0">
                                          <p:val>
                                            <p:strVal val="ppt_w"/>
                                          </p:val>
                                        </p:tav>
                                        <p:tav tm="100000">
                                          <p:val>
                                            <p:fltVal val="0"/>
                                          </p:val>
                                        </p:tav>
                                      </p:tavLst>
                                    </p:anim>
                                    <p:anim calcmode="lin" valueType="num">
                                      <p:cBhvr>
                                        <p:cTn id="24" dur="500"/>
                                        <p:tgtEl>
                                          <p:spTgt spid="22"/>
                                        </p:tgtEl>
                                        <p:attrNameLst>
                                          <p:attrName>ppt_h</p:attrName>
                                        </p:attrNameLst>
                                      </p:cBhvr>
                                      <p:tavLst>
                                        <p:tav tm="0">
                                          <p:val>
                                            <p:strVal val="ppt_h"/>
                                          </p:val>
                                        </p:tav>
                                        <p:tav tm="100000">
                                          <p:val>
                                            <p:fltVal val="0"/>
                                          </p:val>
                                        </p:tav>
                                      </p:tavLst>
                                    </p:anim>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53" presetClass="exit" presetSubtype="32" fill="hold" nodeType="withEffect">
                                  <p:stCondLst>
                                    <p:cond delay="0"/>
                                  </p:stCondLst>
                                  <p:childTnLst>
                                    <p:anim calcmode="lin" valueType="num">
                                      <p:cBhvr>
                                        <p:cTn id="28" dur="500"/>
                                        <p:tgtEl>
                                          <p:spTgt spid="25"/>
                                        </p:tgtEl>
                                        <p:attrNameLst>
                                          <p:attrName>ppt_w</p:attrName>
                                        </p:attrNameLst>
                                      </p:cBhvr>
                                      <p:tavLst>
                                        <p:tav tm="0">
                                          <p:val>
                                            <p:strVal val="ppt_w"/>
                                          </p:val>
                                        </p:tav>
                                        <p:tav tm="100000">
                                          <p:val>
                                            <p:fltVal val="0"/>
                                          </p:val>
                                        </p:tav>
                                      </p:tavLst>
                                    </p:anim>
                                    <p:anim calcmode="lin" valueType="num">
                                      <p:cBhvr>
                                        <p:cTn id="29" dur="500"/>
                                        <p:tgtEl>
                                          <p:spTgt spid="25"/>
                                        </p:tgtEl>
                                        <p:attrNameLst>
                                          <p:attrName>ppt_h</p:attrName>
                                        </p:attrNameLst>
                                      </p:cBhvr>
                                      <p:tavLst>
                                        <p:tav tm="0">
                                          <p:val>
                                            <p:strVal val="ppt_h"/>
                                          </p:val>
                                        </p:tav>
                                        <p:tav tm="100000">
                                          <p:val>
                                            <p:fltVal val="0"/>
                                          </p:val>
                                        </p:tav>
                                      </p:tavLst>
                                    </p:anim>
                                    <p:animEffect transition="out" filter="fade">
                                      <p:cBhvr>
                                        <p:cTn id="30" dur="500"/>
                                        <p:tgtEl>
                                          <p:spTgt spid="25"/>
                                        </p:tgtEl>
                                      </p:cBhvr>
                                    </p:animEffect>
                                    <p:set>
                                      <p:cBhvr>
                                        <p:cTn id="31" dur="1" fill="hold">
                                          <p:stCondLst>
                                            <p:cond delay="499"/>
                                          </p:stCondLst>
                                        </p:cTn>
                                        <p:tgtEl>
                                          <p:spTgt spid="2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 calcmode="lin" valueType="num">
                                      <p:cBhvr additive="base">
                                        <p:cTn id="36" dur="500" fill="hold"/>
                                        <p:tgtEl>
                                          <p:spTgt spid="30"/>
                                        </p:tgtEl>
                                        <p:attrNameLst>
                                          <p:attrName>ppt_x</p:attrName>
                                        </p:attrNameLst>
                                      </p:cBhvr>
                                      <p:tavLst>
                                        <p:tav tm="0">
                                          <p:val>
                                            <p:strVal val="1+#ppt_w/2"/>
                                          </p:val>
                                        </p:tav>
                                        <p:tav tm="100000">
                                          <p:val>
                                            <p:strVal val="#ppt_x"/>
                                          </p:val>
                                        </p:tav>
                                      </p:tavLst>
                                    </p:anim>
                                    <p:anim calcmode="lin" valueType="num">
                                      <p:cBhvr additive="base">
                                        <p:cTn id="37"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additive="base">
                                        <p:cTn id="42" dur="500" fill="hold"/>
                                        <p:tgtEl>
                                          <p:spTgt spid="33"/>
                                        </p:tgtEl>
                                        <p:attrNameLst>
                                          <p:attrName>ppt_x</p:attrName>
                                        </p:attrNameLst>
                                      </p:cBhvr>
                                      <p:tavLst>
                                        <p:tav tm="0">
                                          <p:val>
                                            <p:strVal val="1+#ppt_w/2"/>
                                          </p:val>
                                        </p:tav>
                                        <p:tav tm="100000">
                                          <p:val>
                                            <p:strVal val="#ppt_x"/>
                                          </p:val>
                                        </p:tav>
                                      </p:tavLst>
                                    </p:anim>
                                    <p:anim calcmode="lin" valueType="num">
                                      <p:cBhvr additive="base">
                                        <p:cTn id="43"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nodeType="clickEffect">
                                  <p:stCondLst>
                                    <p:cond delay="0"/>
                                  </p:stCondLst>
                                  <p:childTnLst>
                                    <p:anim calcmode="lin" valueType="num">
                                      <p:cBhvr>
                                        <p:cTn id="47" dur="500"/>
                                        <p:tgtEl>
                                          <p:spTgt spid="30"/>
                                        </p:tgtEl>
                                        <p:attrNameLst>
                                          <p:attrName>ppt_w</p:attrName>
                                        </p:attrNameLst>
                                      </p:cBhvr>
                                      <p:tavLst>
                                        <p:tav tm="0">
                                          <p:val>
                                            <p:strVal val="ppt_w"/>
                                          </p:val>
                                        </p:tav>
                                        <p:tav tm="100000">
                                          <p:val>
                                            <p:fltVal val="0"/>
                                          </p:val>
                                        </p:tav>
                                      </p:tavLst>
                                    </p:anim>
                                    <p:anim calcmode="lin" valueType="num">
                                      <p:cBhvr>
                                        <p:cTn id="48" dur="500"/>
                                        <p:tgtEl>
                                          <p:spTgt spid="30"/>
                                        </p:tgtEl>
                                        <p:attrNameLst>
                                          <p:attrName>ppt_h</p:attrName>
                                        </p:attrNameLst>
                                      </p:cBhvr>
                                      <p:tavLst>
                                        <p:tav tm="0">
                                          <p:val>
                                            <p:strVal val="ppt_h"/>
                                          </p:val>
                                        </p:tav>
                                        <p:tav tm="100000">
                                          <p:val>
                                            <p:fltVal val="0"/>
                                          </p:val>
                                        </p:tav>
                                      </p:tavLst>
                                    </p:anim>
                                    <p:animEffect transition="out" filter="fade">
                                      <p:cBhvr>
                                        <p:cTn id="49" dur="500"/>
                                        <p:tgtEl>
                                          <p:spTgt spid="30"/>
                                        </p:tgtEl>
                                      </p:cBhvr>
                                    </p:animEffect>
                                    <p:set>
                                      <p:cBhvr>
                                        <p:cTn id="50" dur="1" fill="hold">
                                          <p:stCondLst>
                                            <p:cond delay="499"/>
                                          </p:stCondLst>
                                        </p:cTn>
                                        <p:tgtEl>
                                          <p:spTgt spid="30"/>
                                        </p:tgtEl>
                                        <p:attrNameLst>
                                          <p:attrName>style.visibility</p:attrName>
                                        </p:attrNameLst>
                                      </p:cBhvr>
                                      <p:to>
                                        <p:strVal val="hidden"/>
                                      </p:to>
                                    </p:set>
                                  </p:childTnLst>
                                </p:cTn>
                              </p:par>
                              <p:par>
                                <p:cTn id="51" presetID="53" presetClass="exit" presetSubtype="32" fill="hold" nodeType="withEffect">
                                  <p:stCondLst>
                                    <p:cond delay="0"/>
                                  </p:stCondLst>
                                  <p:childTnLst>
                                    <p:anim calcmode="lin" valueType="num">
                                      <p:cBhvr>
                                        <p:cTn id="52" dur="500"/>
                                        <p:tgtEl>
                                          <p:spTgt spid="33"/>
                                        </p:tgtEl>
                                        <p:attrNameLst>
                                          <p:attrName>ppt_w</p:attrName>
                                        </p:attrNameLst>
                                      </p:cBhvr>
                                      <p:tavLst>
                                        <p:tav tm="0">
                                          <p:val>
                                            <p:strVal val="ppt_w"/>
                                          </p:val>
                                        </p:tav>
                                        <p:tav tm="100000">
                                          <p:val>
                                            <p:fltVal val="0"/>
                                          </p:val>
                                        </p:tav>
                                      </p:tavLst>
                                    </p:anim>
                                    <p:anim calcmode="lin" valueType="num">
                                      <p:cBhvr>
                                        <p:cTn id="53" dur="500"/>
                                        <p:tgtEl>
                                          <p:spTgt spid="33"/>
                                        </p:tgtEl>
                                        <p:attrNameLst>
                                          <p:attrName>ppt_h</p:attrName>
                                        </p:attrNameLst>
                                      </p:cBhvr>
                                      <p:tavLst>
                                        <p:tav tm="0">
                                          <p:val>
                                            <p:strVal val="ppt_h"/>
                                          </p:val>
                                        </p:tav>
                                        <p:tav tm="100000">
                                          <p:val>
                                            <p:fltVal val="0"/>
                                          </p:val>
                                        </p:tav>
                                      </p:tavLst>
                                    </p:anim>
                                    <p:animEffect transition="out" filter="fade">
                                      <p:cBhvr>
                                        <p:cTn id="54" dur="500"/>
                                        <p:tgtEl>
                                          <p:spTgt spid="33"/>
                                        </p:tgtEl>
                                      </p:cBhvr>
                                    </p:animEffect>
                                    <p:set>
                                      <p:cBhvr>
                                        <p:cTn id="55" dur="1" fill="hold">
                                          <p:stCondLst>
                                            <p:cond delay="499"/>
                                          </p:stCondLst>
                                        </p:cTn>
                                        <p:tgtEl>
                                          <p:spTgt spid="33"/>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 presetClass="entr" presetSubtype="6" fill="hold" nodeType="clickEffect">
                                  <p:stCondLst>
                                    <p:cond delay="0"/>
                                  </p:stCondLst>
                                  <p:childTnLst>
                                    <p:set>
                                      <p:cBhvr>
                                        <p:cTn id="59" dur="1" fill="hold">
                                          <p:stCondLst>
                                            <p:cond delay="0"/>
                                          </p:stCondLst>
                                        </p:cTn>
                                        <p:tgtEl>
                                          <p:spTgt spid="36"/>
                                        </p:tgtEl>
                                        <p:attrNameLst>
                                          <p:attrName>style.visibility</p:attrName>
                                        </p:attrNameLst>
                                      </p:cBhvr>
                                      <p:to>
                                        <p:strVal val="visible"/>
                                      </p:to>
                                    </p:set>
                                    <p:anim calcmode="lin" valueType="num">
                                      <p:cBhvr additive="base">
                                        <p:cTn id="60" dur="500" fill="hold"/>
                                        <p:tgtEl>
                                          <p:spTgt spid="36"/>
                                        </p:tgtEl>
                                        <p:attrNameLst>
                                          <p:attrName>ppt_x</p:attrName>
                                        </p:attrNameLst>
                                      </p:cBhvr>
                                      <p:tavLst>
                                        <p:tav tm="0">
                                          <p:val>
                                            <p:strVal val="1+#ppt_w/2"/>
                                          </p:val>
                                        </p:tav>
                                        <p:tav tm="100000">
                                          <p:val>
                                            <p:strVal val="#ppt_x"/>
                                          </p:val>
                                        </p:tav>
                                      </p:tavLst>
                                    </p:anim>
                                    <p:anim calcmode="lin" valueType="num">
                                      <p:cBhvr additive="base">
                                        <p:cTn id="61"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6" fill="hold" nodeType="clickEffect">
                                  <p:stCondLst>
                                    <p:cond delay="0"/>
                                  </p:stCondLst>
                                  <p:childTnLst>
                                    <p:set>
                                      <p:cBhvr>
                                        <p:cTn id="65" dur="1" fill="hold">
                                          <p:stCondLst>
                                            <p:cond delay="0"/>
                                          </p:stCondLst>
                                        </p:cTn>
                                        <p:tgtEl>
                                          <p:spTgt spid="39"/>
                                        </p:tgtEl>
                                        <p:attrNameLst>
                                          <p:attrName>style.visibility</p:attrName>
                                        </p:attrNameLst>
                                      </p:cBhvr>
                                      <p:to>
                                        <p:strVal val="visible"/>
                                      </p:to>
                                    </p:set>
                                    <p:anim calcmode="lin" valueType="num">
                                      <p:cBhvr additive="base">
                                        <p:cTn id="66" dur="500" fill="hold"/>
                                        <p:tgtEl>
                                          <p:spTgt spid="39"/>
                                        </p:tgtEl>
                                        <p:attrNameLst>
                                          <p:attrName>ppt_x</p:attrName>
                                        </p:attrNameLst>
                                      </p:cBhvr>
                                      <p:tavLst>
                                        <p:tav tm="0">
                                          <p:val>
                                            <p:strVal val="1+#ppt_w/2"/>
                                          </p:val>
                                        </p:tav>
                                        <p:tav tm="100000">
                                          <p:val>
                                            <p:strVal val="#ppt_x"/>
                                          </p:val>
                                        </p:tav>
                                      </p:tavLst>
                                    </p:anim>
                                    <p:anim calcmode="lin" valueType="num">
                                      <p:cBhvr additive="base">
                                        <p:cTn id="67"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图片 10" descr="6ccb8bc6dbe83c6ae811819d70909b6f"/>
          <p:cNvPicPr>
            <a:picLocks noChangeAspect="1"/>
          </p:cNvPicPr>
          <p:nvPr/>
        </p:nvPicPr>
        <p:blipFill>
          <a:blip r:embed="rId3"/>
          <a:stretch>
            <a:fillRect/>
          </a:stretch>
        </p:blipFill>
        <p:spPr>
          <a:xfrm>
            <a:off x="-62230" y="3323590"/>
            <a:ext cx="12165965" cy="3552190"/>
          </a:xfrm>
          <a:prstGeom prst="rect">
            <a:avLst/>
          </a:prstGeom>
        </p:spPr>
      </p:pic>
      <p:pic>
        <p:nvPicPr>
          <p:cNvPr id="2" name="图片 1" descr="5b7e6729cdfb4"/>
          <p:cNvPicPr>
            <a:picLocks noChangeAspect="1"/>
          </p:cNvPicPr>
          <p:nvPr/>
        </p:nvPicPr>
        <p:blipFill>
          <a:blip r:embed="rId4"/>
          <a:stretch>
            <a:fillRect/>
          </a:stretch>
        </p:blipFill>
        <p:spPr>
          <a:xfrm>
            <a:off x="-2891155" y="-2712085"/>
            <a:ext cx="17612360" cy="12282170"/>
          </a:xfrm>
          <a:prstGeom prst="rect">
            <a:avLst/>
          </a:prstGeom>
        </p:spPr>
      </p:pic>
      <p:pic>
        <p:nvPicPr>
          <p:cNvPr id="9" name="图片 8" descr="6e3e461d6fe4261ffac34bab182ac1ed"/>
          <p:cNvPicPr>
            <a:picLocks noChangeAspect="1"/>
          </p:cNvPicPr>
          <p:nvPr/>
        </p:nvPicPr>
        <p:blipFill>
          <a:blip r:embed="rId5"/>
          <a:stretch>
            <a:fillRect/>
          </a:stretch>
        </p:blipFill>
        <p:spPr>
          <a:xfrm>
            <a:off x="768985" y="41910"/>
            <a:ext cx="8569960" cy="5057775"/>
          </a:xfrm>
          <a:prstGeom prst="rect">
            <a:avLst/>
          </a:prstGeom>
        </p:spPr>
      </p:pic>
      <p:sp>
        <p:nvSpPr>
          <p:cNvPr id="10" name="文本框 9"/>
          <p:cNvSpPr txBox="1"/>
          <p:nvPr/>
        </p:nvSpPr>
        <p:spPr>
          <a:xfrm>
            <a:off x="1601152" y="1547495"/>
            <a:ext cx="6653847" cy="1754326"/>
          </a:xfrm>
          <a:prstGeom prst="rect">
            <a:avLst/>
          </a:prstGeom>
          <a:noFill/>
        </p:spPr>
        <p:txBody>
          <a:bodyPr wrap="square" rtlCol="0">
            <a:spAutoFit/>
          </a:bodyPr>
          <a:lstStyle/>
          <a:p>
            <a:pPr lvl="0" algn="ctr"/>
            <a:r>
              <a:rPr lang="en-US" sz="5400" b="1" kern="0" dirty="0" err="1">
                <a:solidFill>
                  <a:srgbClr val="00B050"/>
                </a:solidFill>
                <a:latin typeface="Calibri" panose="020F0502020204030204" pitchFamily="34" charset="0"/>
                <a:cs typeface="Calibri" panose="020F0502020204030204" pitchFamily="34" charset="0"/>
              </a:rPr>
              <a:t>Sắp</a:t>
            </a:r>
            <a:r>
              <a:rPr lang="en-US" sz="5400" b="1" kern="0" dirty="0">
                <a:solidFill>
                  <a:srgbClr val="00B050"/>
                </a:solidFill>
                <a:latin typeface="Calibri" panose="020F0502020204030204" pitchFamily="34" charset="0"/>
                <a:cs typeface="Calibri" panose="020F0502020204030204" pitchFamily="34" charset="0"/>
              </a:rPr>
              <a:t> </a:t>
            </a:r>
            <a:r>
              <a:rPr lang="en-US" sz="5400" b="1" kern="0" dirty="0" err="1">
                <a:solidFill>
                  <a:srgbClr val="00B050"/>
                </a:solidFill>
                <a:latin typeface="Calibri" panose="020F0502020204030204" pitchFamily="34" charset="0"/>
                <a:cs typeface="Calibri" panose="020F0502020204030204" pitchFamily="34" charset="0"/>
              </a:rPr>
              <a:t>xếp</a:t>
            </a:r>
            <a:r>
              <a:rPr lang="en-US" sz="5400" b="1" kern="0" dirty="0">
                <a:solidFill>
                  <a:srgbClr val="00B050"/>
                </a:solidFill>
                <a:latin typeface="Calibri" panose="020F0502020204030204" pitchFamily="34" charset="0"/>
                <a:cs typeface="Calibri" panose="020F0502020204030204" pitchFamily="34" charset="0"/>
              </a:rPr>
              <a:t> </a:t>
            </a:r>
            <a:r>
              <a:rPr lang="en-US" sz="5400" b="1" kern="0" dirty="0" err="1">
                <a:solidFill>
                  <a:srgbClr val="00B050"/>
                </a:solidFill>
                <a:latin typeface="Calibri" panose="020F0502020204030204" pitchFamily="34" charset="0"/>
                <a:cs typeface="Calibri" panose="020F0502020204030204" pitchFamily="34" charset="0"/>
              </a:rPr>
              <a:t>các</a:t>
            </a:r>
            <a:r>
              <a:rPr lang="en-US" sz="5400" b="1" kern="0" dirty="0">
                <a:solidFill>
                  <a:srgbClr val="00B050"/>
                </a:solidFill>
                <a:latin typeface="Calibri" panose="020F0502020204030204" pitchFamily="34" charset="0"/>
                <a:cs typeface="Calibri" panose="020F0502020204030204" pitchFamily="34" charset="0"/>
              </a:rPr>
              <a:t> </a:t>
            </a:r>
            <a:r>
              <a:rPr lang="en-US" sz="5400" b="1" kern="0" dirty="0" err="1">
                <a:solidFill>
                  <a:srgbClr val="00B050"/>
                </a:solidFill>
                <a:latin typeface="Calibri" panose="020F0502020204030204" pitchFamily="34" charset="0"/>
                <a:cs typeface="Calibri" panose="020F0502020204030204" pitchFamily="34" charset="0"/>
              </a:rPr>
              <a:t>tranh</a:t>
            </a:r>
            <a:r>
              <a:rPr lang="en-US" sz="5400" b="1" kern="0" dirty="0">
                <a:solidFill>
                  <a:srgbClr val="00B050"/>
                </a:solidFill>
                <a:latin typeface="Calibri" panose="020F0502020204030204" pitchFamily="34" charset="0"/>
                <a:cs typeface="Calibri" panose="020F0502020204030204" pitchFamily="34" charset="0"/>
              </a:rPr>
              <a:t> </a:t>
            </a:r>
            <a:r>
              <a:rPr lang="en-US" sz="5400" b="1" kern="0" dirty="0" err="1">
                <a:solidFill>
                  <a:srgbClr val="00B050"/>
                </a:solidFill>
                <a:latin typeface="Calibri" panose="020F0502020204030204" pitchFamily="34" charset="0"/>
                <a:cs typeface="Calibri" panose="020F0502020204030204" pitchFamily="34" charset="0"/>
              </a:rPr>
              <a:t>theo</a:t>
            </a:r>
            <a:r>
              <a:rPr lang="en-US" sz="5400" b="1" kern="0" dirty="0">
                <a:solidFill>
                  <a:srgbClr val="00B050"/>
                </a:solidFill>
                <a:latin typeface="Calibri" panose="020F0502020204030204" pitchFamily="34" charset="0"/>
                <a:cs typeface="Calibri" panose="020F0502020204030204" pitchFamily="34" charset="0"/>
              </a:rPr>
              <a:t> </a:t>
            </a:r>
            <a:r>
              <a:rPr lang="en-US" sz="5400" b="1" kern="0" dirty="0" err="1">
                <a:solidFill>
                  <a:srgbClr val="00B050"/>
                </a:solidFill>
                <a:latin typeface="Calibri" panose="020F0502020204030204" pitchFamily="34" charset="0"/>
                <a:cs typeface="Calibri" panose="020F0502020204030204" pitchFamily="34" charset="0"/>
              </a:rPr>
              <a:t>đúng</a:t>
            </a:r>
            <a:r>
              <a:rPr lang="en-US" sz="5400" b="1" kern="0" dirty="0">
                <a:solidFill>
                  <a:srgbClr val="00B050"/>
                </a:solidFill>
                <a:latin typeface="Calibri" panose="020F0502020204030204" pitchFamily="34" charset="0"/>
                <a:cs typeface="Calibri" panose="020F0502020204030204" pitchFamily="34" charset="0"/>
              </a:rPr>
              <a:t> </a:t>
            </a:r>
            <a:r>
              <a:rPr lang="en-US" sz="5400" b="1" kern="0" dirty="0" err="1">
                <a:solidFill>
                  <a:srgbClr val="00B050"/>
                </a:solidFill>
                <a:latin typeface="Calibri" panose="020F0502020204030204" pitchFamily="34" charset="0"/>
                <a:cs typeface="Calibri" panose="020F0502020204030204" pitchFamily="34" charset="0"/>
              </a:rPr>
              <a:t>thứ</a:t>
            </a:r>
            <a:r>
              <a:rPr lang="en-US" sz="5400" b="1" kern="0" dirty="0">
                <a:solidFill>
                  <a:srgbClr val="00B050"/>
                </a:solidFill>
                <a:latin typeface="Calibri" panose="020F0502020204030204" pitchFamily="34" charset="0"/>
                <a:cs typeface="Calibri" panose="020F0502020204030204" pitchFamily="34" charset="0"/>
              </a:rPr>
              <a:t> </a:t>
            </a:r>
            <a:r>
              <a:rPr lang="en-US" sz="5400" b="1" kern="0" dirty="0" err="1">
                <a:solidFill>
                  <a:srgbClr val="00B050"/>
                </a:solidFill>
                <a:latin typeface="Calibri" panose="020F0502020204030204" pitchFamily="34" charset="0"/>
                <a:cs typeface="Calibri" panose="020F0502020204030204" pitchFamily="34" charset="0"/>
              </a:rPr>
              <a:t>tự</a:t>
            </a:r>
            <a:r>
              <a:rPr lang="en-US" sz="5400" b="1" kern="0" dirty="0">
                <a:solidFill>
                  <a:srgbClr val="00B050"/>
                </a:solidFill>
                <a:latin typeface="Calibri" panose="020F0502020204030204" pitchFamily="34" charset="0"/>
                <a:cs typeface="Calibri" panose="020F0502020204030204" pitchFamily="34" charset="0"/>
              </a:rPr>
              <a:t> </a:t>
            </a:r>
            <a:r>
              <a:rPr lang="en-US" sz="5400" b="1" kern="0" dirty="0" err="1">
                <a:solidFill>
                  <a:srgbClr val="00B050"/>
                </a:solidFill>
                <a:latin typeface="Calibri" panose="020F0502020204030204" pitchFamily="34" charset="0"/>
                <a:cs typeface="Calibri" panose="020F0502020204030204" pitchFamily="34" charset="0"/>
              </a:rPr>
              <a:t>sự</a:t>
            </a:r>
            <a:r>
              <a:rPr lang="en-US" sz="5400" b="1" kern="0" dirty="0">
                <a:solidFill>
                  <a:srgbClr val="00B050"/>
                </a:solidFill>
                <a:latin typeface="Calibri" panose="020F0502020204030204" pitchFamily="34" charset="0"/>
                <a:cs typeface="Calibri" panose="020F0502020204030204" pitchFamily="34" charset="0"/>
              </a:rPr>
              <a:t> </a:t>
            </a:r>
            <a:r>
              <a:rPr lang="en-US" sz="5400" b="1" kern="0" dirty="0" err="1">
                <a:solidFill>
                  <a:srgbClr val="00B050"/>
                </a:solidFill>
                <a:latin typeface="Calibri" panose="020F0502020204030204" pitchFamily="34" charset="0"/>
                <a:cs typeface="Calibri" panose="020F0502020204030204" pitchFamily="34" charset="0"/>
              </a:rPr>
              <a:t>việc</a:t>
            </a:r>
            <a:r>
              <a:rPr lang="en-US" sz="5400" b="1" kern="0" dirty="0">
                <a:solidFill>
                  <a:srgbClr val="00B050"/>
                </a:solidFill>
                <a:latin typeface="Calibri" panose="020F0502020204030204" pitchFamily="34" charset="0"/>
                <a:cs typeface="Calibri" panose="020F0502020204030204" pitchFamily="34" charset="0"/>
              </a:rPr>
              <a:t> </a:t>
            </a:r>
          </a:p>
        </p:txBody>
      </p:sp>
      <p:pic>
        <p:nvPicPr>
          <p:cNvPr id="8" name="Picture 7">
            <a:extLst>
              <a:ext uri="{FF2B5EF4-FFF2-40B4-BE49-F238E27FC236}">
                <a16:creationId xmlns:a16="http://schemas.microsoft.com/office/drawing/2014/main" xmlns="" id="{E99255C8-C65D-4EDF-8C70-1160F1BB3BAB}"/>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8056" b="90000" l="10000" r="90000">
                        <a14:foregroundMark x1="37100" y1="8056" x2="40700" y2="11667"/>
                      </a14:backgroundRemoval>
                    </a14:imgEffect>
                  </a14:imgLayer>
                </a14:imgProps>
              </a:ext>
              <a:ext uri="{28A0092B-C50C-407E-A947-70E740481C1C}">
                <a14:useLocalDpi xmlns:a14="http://schemas.microsoft.com/office/drawing/2010/main" val="0"/>
              </a:ext>
            </a:extLst>
          </a:blip>
          <a:stretch>
            <a:fillRect/>
          </a:stretch>
        </p:blipFill>
        <p:spPr>
          <a:xfrm flipH="1">
            <a:off x="6451266" y="3387120"/>
            <a:ext cx="3829384" cy="4135735"/>
          </a:xfrm>
          <a:prstGeom prst="rect">
            <a:avLst/>
          </a:prstGeom>
        </p:spPr>
      </p:pic>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xmlns="" id="{84785597-7FB1-4741-8087-0F185F0D41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98" y="937713"/>
            <a:ext cx="3376221" cy="2931596"/>
          </a:xfrm>
          <a:prstGeom prst="rect">
            <a:avLst/>
          </a:prstGeom>
        </p:spPr>
      </p:pic>
      <p:pic>
        <p:nvPicPr>
          <p:cNvPr id="36" name="Picture 35">
            <a:extLst>
              <a:ext uri="{FF2B5EF4-FFF2-40B4-BE49-F238E27FC236}">
                <a16:creationId xmlns:a16="http://schemas.microsoft.com/office/drawing/2014/main" xmlns="" id="{6797F9FE-A970-4AFB-87F2-CDE414E54B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4697" y="1227761"/>
            <a:ext cx="3382212" cy="2163462"/>
          </a:xfrm>
          <a:prstGeom prst="rect">
            <a:avLst/>
          </a:prstGeom>
        </p:spPr>
      </p:pic>
      <p:pic>
        <p:nvPicPr>
          <p:cNvPr id="8" name="图片 7" descr="6ccb8bc6dbe83c6ae811819d70909b6f"/>
          <p:cNvPicPr>
            <a:picLocks noChangeAspect="1"/>
          </p:cNvPicPr>
          <p:nvPr/>
        </p:nvPicPr>
        <p:blipFill>
          <a:blip r:embed="rId5"/>
          <a:stretch>
            <a:fillRect/>
          </a:stretch>
        </p:blipFill>
        <p:spPr>
          <a:xfrm>
            <a:off x="-62230" y="3323590"/>
            <a:ext cx="12673330" cy="4010660"/>
          </a:xfrm>
          <a:prstGeom prst="rect">
            <a:avLst/>
          </a:prstGeom>
        </p:spPr>
      </p:pic>
      <p:pic>
        <p:nvPicPr>
          <p:cNvPr id="7" name="图片 6" descr="5b7515855e095"/>
          <p:cNvPicPr>
            <a:picLocks noChangeAspect="1"/>
          </p:cNvPicPr>
          <p:nvPr/>
        </p:nvPicPr>
        <p:blipFill rotWithShape="1">
          <a:blip r:embed="rId6"/>
          <a:srcRect l="13815" t="-5543" r="18999"/>
          <a:stretch/>
        </p:blipFill>
        <p:spPr>
          <a:xfrm>
            <a:off x="12440020" y="847880"/>
            <a:ext cx="2583518" cy="2865823"/>
          </a:xfrm>
          <a:prstGeom prst="rect">
            <a:avLst/>
          </a:prstGeom>
        </p:spPr>
      </p:pic>
      <p:grpSp>
        <p:nvGrpSpPr>
          <p:cNvPr id="39" name="Group 38"/>
          <p:cNvGrpSpPr/>
          <p:nvPr/>
        </p:nvGrpSpPr>
        <p:grpSpPr>
          <a:xfrm>
            <a:off x="7579845" y="4814644"/>
            <a:ext cx="3874007" cy="1837514"/>
            <a:chOff x="7813265" y="649887"/>
            <a:chExt cx="3874007" cy="1837514"/>
          </a:xfrm>
        </p:grpSpPr>
        <p:grpSp>
          <p:nvGrpSpPr>
            <p:cNvPr id="40" name="Group 39"/>
            <p:cNvGrpSpPr/>
            <p:nvPr/>
          </p:nvGrpSpPr>
          <p:grpSpPr>
            <a:xfrm>
              <a:off x="7813265" y="649887"/>
              <a:ext cx="3874007" cy="1837514"/>
              <a:chOff x="4071960" y="1836415"/>
              <a:chExt cx="3022470" cy="1159015"/>
            </a:xfrm>
          </p:grpSpPr>
          <p:sp>
            <p:nvSpPr>
              <p:cNvPr id="42" name="Google Shape;1420;p53"/>
              <p:cNvSpPr/>
              <p:nvPr/>
            </p:nvSpPr>
            <p:spPr>
              <a:xfrm>
                <a:off x="4071960" y="1836415"/>
                <a:ext cx="3022470" cy="1146451"/>
              </a:xfrm>
              <a:custGeom>
                <a:avLst/>
                <a:gdLst/>
                <a:ahLst/>
                <a:cxnLst/>
                <a:rect l="l" t="t" r="r" b="b"/>
                <a:pathLst>
                  <a:path w="71631" h="35835" extrusionOk="0">
                    <a:moveTo>
                      <a:pt x="24555" y="0"/>
                    </a:moveTo>
                    <a:cubicBezTo>
                      <a:pt x="21999" y="0"/>
                      <a:pt x="19439" y="186"/>
                      <a:pt x="16943" y="753"/>
                    </a:cubicBezTo>
                    <a:cubicBezTo>
                      <a:pt x="13780" y="1451"/>
                      <a:pt x="10618" y="2991"/>
                      <a:pt x="8379" y="5373"/>
                    </a:cubicBezTo>
                    <a:cubicBezTo>
                      <a:pt x="8051" y="5476"/>
                      <a:pt x="7784" y="5558"/>
                      <a:pt x="7537" y="5722"/>
                    </a:cubicBezTo>
                    <a:cubicBezTo>
                      <a:pt x="1" y="10507"/>
                      <a:pt x="432" y="20611"/>
                      <a:pt x="5812" y="26772"/>
                    </a:cubicBezTo>
                    <a:cubicBezTo>
                      <a:pt x="11973" y="33877"/>
                      <a:pt x="21995" y="34986"/>
                      <a:pt x="30723" y="35582"/>
                    </a:cubicBezTo>
                    <a:cubicBezTo>
                      <a:pt x="32901" y="35743"/>
                      <a:pt x="35099" y="35835"/>
                      <a:pt x="37299" y="35835"/>
                    </a:cubicBezTo>
                    <a:cubicBezTo>
                      <a:pt x="44597" y="35835"/>
                      <a:pt x="51924" y="34831"/>
                      <a:pt x="58693" y="32070"/>
                    </a:cubicBezTo>
                    <a:cubicBezTo>
                      <a:pt x="62800" y="30448"/>
                      <a:pt x="66825" y="28066"/>
                      <a:pt x="69145" y="24205"/>
                    </a:cubicBezTo>
                    <a:cubicBezTo>
                      <a:pt x="71281" y="20529"/>
                      <a:pt x="71630" y="15826"/>
                      <a:pt x="69228" y="12150"/>
                    </a:cubicBezTo>
                    <a:cubicBezTo>
                      <a:pt x="67174" y="8885"/>
                      <a:pt x="63662" y="7098"/>
                      <a:pt x="60151" y="5722"/>
                    </a:cubicBezTo>
                    <a:cubicBezTo>
                      <a:pt x="55879" y="4264"/>
                      <a:pt x="51341" y="3320"/>
                      <a:pt x="46987" y="2478"/>
                    </a:cubicBezTo>
                    <a:cubicBezTo>
                      <a:pt x="41935" y="1533"/>
                      <a:pt x="36883" y="753"/>
                      <a:pt x="31831" y="342"/>
                    </a:cubicBezTo>
                    <a:cubicBezTo>
                      <a:pt x="29450" y="171"/>
                      <a:pt x="27004" y="0"/>
                      <a:pt x="24555" y="0"/>
                    </a:cubicBezTo>
                    <a:close/>
                  </a:path>
                </a:pathLst>
              </a:custGeom>
              <a:solidFill>
                <a:schemeClr val="accent4">
                  <a:lumMod val="40000"/>
                  <a:lumOff val="6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21;p53"/>
              <p:cNvSpPr/>
              <p:nvPr/>
            </p:nvSpPr>
            <p:spPr>
              <a:xfrm>
                <a:off x="4158629" y="1849009"/>
                <a:ext cx="2909809" cy="1146421"/>
              </a:xfrm>
              <a:custGeom>
                <a:avLst/>
                <a:gdLst/>
                <a:ahLst/>
                <a:cxnLst/>
                <a:rect l="l" t="t" r="r" b="b"/>
                <a:pathLst>
                  <a:path w="68961" h="34360" extrusionOk="0">
                    <a:moveTo>
                      <a:pt x="29793" y="627"/>
                    </a:moveTo>
                    <a:cubicBezTo>
                      <a:pt x="31042" y="627"/>
                      <a:pt x="32291" y="656"/>
                      <a:pt x="33536" y="708"/>
                    </a:cubicBezTo>
                    <a:cubicBezTo>
                      <a:pt x="39019" y="872"/>
                      <a:pt x="44666" y="1385"/>
                      <a:pt x="50149" y="2248"/>
                    </a:cubicBezTo>
                    <a:cubicBezTo>
                      <a:pt x="55612" y="3193"/>
                      <a:pt x="61444" y="4897"/>
                      <a:pt x="65120" y="9600"/>
                    </a:cubicBezTo>
                    <a:cubicBezTo>
                      <a:pt x="68960" y="14570"/>
                      <a:pt x="68550" y="20977"/>
                      <a:pt x="64340" y="25597"/>
                    </a:cubicBezTo>
                    <a:cubicBezTo>
                      <a:pt x="60417" y="30054"/>
                      <a:pt x="54421" y="31512"/>
                      <a:pt x="48855" y="32456"/>
                    </a:cubicBezTo>
                    <a:cubicBezTo>
                      <a:pt x="43610" y="33353"/>
                      <a:pt x="38244" y="33806"/>
                      <a:pt x="32898" y="33806"/>
                    </a:cubicBezTo>
                    <a:cubicBezTo>
                      <a:pt x="31630" y="33806"/>
                      <a:pt x="30364" y="33781"/>
                      <a:pt x="29100" y="33730"/>
                    </a:cubicBezTo>
                    <a:cubicBezTo>
                      <a:pt x="23699" y="33483"/>
                      <a:pt x="18134" y="33052"/>
                      <a:pt x="12917" y="31245"/>
                    </a:cubicBezTo>
                    <a:cubicBezTo>
                      <a:pt x="7619" y="29376"/>
                      <a:pt x="2485" y="25782"/>
                      <a:pt x="1109" y="19786"/>
                    </a:cubicBezTo>
                    <a:cubicBezTo>
                      <a:pt x="0" y="15432"/>
                      <a:pt x="1027" y="10627"/>
                      <a:pt x="3594" y="7115"/>
                    </a:cubicBezTo>
                    <a:cubicBezTo>
                      <a:pt x="11507" y="2147"/>
                      <a:pt x="20660" y="627"/>
                      <a:pt x="29793" y="627"/>
                    </a:cubicBezTo>
                    <a:close/>
                    <a:moveTo>
                      <a:pt x="30015" y="1"/>
                    </a:moveTo>
                    <a:cubicBezTo>
                      <a:pt x="21187" y="1"/>
                      <a:pt x="12367" y="1344"/>
                      <a:pt x="4621" y="5760"/>
                    </a:cubicBezTo>
                    <a:cubicBezTo>
                      <a:pt x="5134" y="5246"/>
                      <a:pt x="5730" y="4733"/>
                      <a:pt x="6325" y="4219"/>
                    </a:cubicBezTo>
                    <a:cubicBezTo>
                      <a:pt x="6486" y="4148"/>
                      <a:pt x="6367" y="3937"/>
                      <a:pt x="6226" y="3937"/>
                    </a:cubicBezTo>
                    <a:cubicBezTo>
                      <a:pt x="6204" y="3937"/>
                      <a:pt x="6182" y="3942"/>
                      <a:pt x="6161" y="3952"/>
                    </a:cubicBezTo>
                    <a:cubicBezTo>
                      <a:pt x="5216" y="4651"/>
                      <a:pt x="4374" y="5493"/>
                      <a:pt x="3676" y="6355"/>
                    </a:cubicBezTo>
                    <a:cubicBezTo>
                      <a:pt x="3081" y="6704"/>
                      <a:pt x="2485" y="7115"/>
                      <a:pt x="1890" y="7464"/>
                    </a:cubicBezTo>
                    <a:cubicBezTo>
                      <a:pt x="1675" y="7679"/>
                      <a:pt x="1805" y="8052"/>
                      <a:pt x="1993" y="8052"/>
                    </a:cubicBezTo>
                    <a:cubicBezTo>
                      <a:pt x="2038" y="8052"/>
                      <a:pt x="2088" y="8030"/>
                      <a:pt x="2136" y="7977"/>
                    </a:cubicBezTo>
                    <a:cubicBezTo>
                      <a:pt x="2403" y="7895"/>
                      <a:pt x="2567" y="7731"/>
                      <a:pt x="2731" y="7628"/>
                    </a:cubicBezTo>
                    <a:lnTo>
                      <a:pt x="2731" y="7628"/>
                    </a:lnTo>
                    <a:cubicBezTo>
                      <a:pt x="1109" y="10031"/>
                      <a:pt x="267" y="12947"/>
                      <a:pt x="164" y="15945"/>
                    </a:cubicBezTo>
                    <a:cubicBezTo>
                      <a:pt x="82" y="20895"/>
                      <a:pt x="2403" y="25351"/>
                      <a:pt x="6161" y="28267"/>
                    </a:cubicBezTo>
                    <a:cubicBezTo>
                      <a:pt x="10350" y="31594"/>
                      <a:pt x="15751" y="32888"/>
                      <a:pt x="20803" y="33565"/>
                    </a:cubicBezTo>
                    <a:cubicBezTo>
                      <a:pt x="24877" y="34101"/>
                      <a:pt x="28950" y="34359"/>
                      <a:pt x="33024" y="34359"/>
                    </a:cubicBezTo>
                    <a:cubicBezTo>
                      <a:pt x="36138" y="34359"/>
                      <a:pt x="39252" y="34208"/>
                      <a:pt x="42366" y="33915"/>
                    </a:cubicBezTo>
                    <a:cubicBezTo>
                      <a:pt x="48609" y="33216"/>
                      <a:pt x="55530" y="32456"/>
                      <a:pt x="61013" y="29027"/>
                    </a:cubicBezTo>
                    <a:cubicBezTo>
                      <a:pt x="65366" y="26378"/>
                      <a:pt x="68960" y="21490"/>
                      <a:pt x="68365" y="16028"/>
                    </a:cubicBezTo>
                    <a:cubicBezTo>
                      <a:pt x="67851" y="10811"/>
                      <a:pt x="63826" y="6602"/>
                      <a:pt x="59473" y="4384"/>
                    </a:cubicBezTo>
                    <a:cubicBezTo>
                      <a:pt x="53907" y="1652"/>
                      <a:pt x="47500" y="1221"/>
                      <a:pt x="41504" y="626"/>
                    </a:cubicBezTo>
                    <a:cubicBezTo>
                      <a:pt x="37732" y="257"/>
                      <a:pt x="33873" y="1"/>
                      <a:pt x="30015"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1" name="Rectangle 40"/>
            <p:cNvSpPr/>
            <p:nvPr/>
          </p:nvSpPr>
          <p:spPr>
            <a:xfrm>
              <a:off x="8365113" y="956435"/>
              <a:ext cx="2770310" cy="1384995"/>
            </a:xfrm>
            <a:prstGeom prst="rect">
              <a:avLst/>
            </a:prstGeom>
          </p:spPr>
          <p:txBody>
            <a:bodyPr wrap="none">
              <a:spAutoFit/>
            </a:bodyPr>
            <a:lstStyle/>
            <a:p>
              <a:pPr lvl="0" algn="ctr"/>
              <a:r>
                <a:rPr lang="en-US" sz="2800" b="1" kern="0" dirty="0" err="1">
                  <a:solidFill>
                    <a:prstClr val="black"/>
                  </a:solidFill>
                  <a:latin typeface="Calibri" panose="020F0502020204030204" pitchFamily="34" charset="0"/>
                  <a:cs typeface="Calibri" panose="020F0502020204030204" pitchFamily="34" charset="0"/>
                </a:rPr>
                <a:t>Nói</a:t>
              </a:r>
              <a:r>
                <a:rPr lang="en-US" sz="2800" b="1" kern="0" dirty="0">
                  <a:solidFill>
                    <a:prstClr val="black"/>
                  </a:solidFill>
                  <a:latin typeface="Calibri" panose="020F0502020204030204" pitchFamily="34" charset="0"/>
                  <a:cs typeface="Calibri" panose="020F0502020204030204" pitchFamily="34" charset="0"/>
                </a:rPr>
                <a:t> </a:t>
              </a:r>
              <a:r>
                <a:rPr lang="en-US" sz="2800" b="1" kern="0" dirty="0" err="1">
                  <a:solidFill>
                    <a:prstClr val="black"/>
                  </a:solidFill>
                  <a:latin typeface="Calibri" panose="020F0502020204030204" pitchFamily="34" charset="0"/>
                  <a:cs typeface="Calibri" panose="020F0502020204030204" pitchFamily="34" charset="0"/>
                </a:rPr>
                <a:t>nội</a:t>
              </a:r>
              <a:r>
                <a:rPr lang="en-US" sz="2800" b="1" kern="0" dirty="0">
                  <a:solidFill>
                    <a:prstClr val="black"/>
                  </a:solidFill>
                  <a:latin typeface="Calibri" panose="020F0502020204030204" pitchFamily="34" charset="0"/>
                  <a:cs typeface="Calibri" panose="020F0502020204030204" pitchFamily="34" charset="0"/>
                </a:rPr>
                <a:t> dung </a:t>
              </a:r>
              <a:r>
                <a:rPr lang="en-US" sz="2800" b="1" kern="0" dirty="0" err="1">
                  <a:solidFill>
                    <a:prstClr val="black"/>
                  </a:solidFill>
                  <a:latin typeface="Calibri" panose="020F0502020204030204" pitchFamily="34" charset="0"/>
                  <a:cs typeface="Calibri" panose="020F0502020204030204" pitchFamily="34" charset="0"/>
                </a:rPr>
                <a:t>của</a:t>
              </a:r>
              <a:r>
                <a:rPr lang="en-US" sz="2800" b="1" kern="0" dirty="0">
                  <a:solidFill>
                    <a:prstClr val="black"/>
                  </a:solidFill>
                  <a:latin typeface="Calibri" panose="020F0502020204030204" pitchFamily="34" charset="0"/>
                  <a:cs typeface="Calibri" panose="020F0502020204030204" pitchFamily="34" charset="0"/>
                </a:rPr>
                <a:t> </a:t>
              </a:r>
            </a:p>
            <a:p>
              <a:pPr lvl="0" algn="ctr"/>
              <a:r>
                <a:rPr lang="en-US" sz="2800" b="1" kern="0" dirty="0" err="1">
                  <a:solidFill>
                    <a:prstClr val="black"/>
                  </a:solidFill>
                  <a:latin typeface="Calibri" panose="020F0502020204030204" pitchFamily="34" charset="0"/>
                  <a:cs typeface="Calibri" panose="020F0502020204030204" pitchFamily="34" charset="0"/>
                </a:rPr>
                <a:t>từng</a:t>
              </a:r>
              <a:r>
                <a:rPr lang="en-US" sz="2800" b="1" kern="0" dirty="0">
                  <a:solidFill>
                    <a:prstClr val="black"/>
                  </a:solidFill>
                  <a:latin typeface="Calibri" panose="020F0502020204030204" pitchFamily="34" charset="0"/>
                  <a:cs typeface="Calibri" panose="020F0502020204030204" pitchFamily="34" charset="0"/>
                </a:rPr>
                <a:t> </a:t>
              </a:r>
              <a:r>
                <a:rPr lang="en-US" sz="2800" b="1" kern="0" dirty="0" err="1">
                  <a:solidFill>
                    <a:prstClr val="black"/>
                  </a:solidFill>
                  <a:latin typeface="Calibri" panose="020F0502020204030204" pitchFamily="34" charset="0"/>
                  <a:cs typeface="Calibri" panose="020F0502020204030204" pitchFamily="34" charset="0"/>
                </a:rPr>
                <a:t>tranh</a:t>
              </a:r>
              <a:endParaRPr lang="en-US" sz="2800" b="1" kern="0" dirty="0">
                <a:solidFill>
                  <a:prstClr val="black"/>
                </a:solidFill>
                <a:latin typeface="Calibri" panose="020F0502020204030204" pitchFamily="34" charset="0"/>
                <a:cs typeface="Calibri" panose="020F0502020204030204" pitchFamily="34" charset="0"/>
              </a:endParaRPr>
            </a:p>
            <a:p>
              <a:pPr lvl="0" algn="ctr"/>
              <a:r>
                <a:rPr lang="en-US" sz="2800" b="1" kern="0" dirty="0">
                  <a:solidFill>
                    <a:prstClr val="black"/>
                  </a:solidFill>
                  <a:latin typeface="Calibri" panose="020F0502020204030204" pitchFamily="34" charset="0"/>
                  <a:cs typeface="Calibri" panose="020F0502020204030204" pitchFamily="34" charset="0"/>
                </a:rPr>
                <a:t>(1 – 2 </a:t>
              </a:r>
              <a:r>
                <a:rPr lang="en-US" sz="2800" b="1" kern="0" dirty="0" err="1">
                  <a:solidFill>
                    <a:prstClr val="black"/>
                  </a:solidFill>
                  <a:latin typeface="Calibri" panose="020F0502020204030204" pitchFamily="34" charset="0"/>
                  <a:cs typeface="Calibri" panose="020F0502020204030204" pitchFamily="34" charset="0"/>
                </a:rPr>
                <a:t>câu</a:t>
              </a:r>
              <a:r>
                <a:rPr lang="en-US" sz="2800" b="1" kern="0" dirty="0">
                  <a:solidFill>
                    <a:prstClr val="black"/>
                  </a:solidFill>
                  <a:latin typeface="Calibri" panose="020F0502020204030204" pitchFamily="34" charset="0"/>
                  <a:cs typeface="Calibri" panose="020F0502020204030204" pitchFamily="34" charset="0"/>
                </a:rPr>
                <a:t>)</a:t>
              </a:r>
            </a:p>
          </p:txBody>
        </p:sp>
      </p:grpSp>
      <p:sp>
        <p:nvSpPr>
          <p:cNvPr id="44" name="Google Shape;1414;p52"/>
          <p:cNvSpPr/>
          <p:nvPr/>
        </p:nvSpPr>
        <p:spPr>
          <a:xfrm rot="18172184" flipH="1">
            <a:off x="7844195" y="1451459"/>
            <a:ext cx="546663" cy="1198202"/>
          </a:xfrm>
          <a:custGeom>
            <a:avLst/>
            <a:gdLst/>
            <a:ahLst/>
            <a:cxnLst/>
            <a:rect l="l" t="t" r="r" b="b"/>
            <a:pathLst>
              <a:path w="12651" h="21856" extrusionOk="0">
                <a:moveTo>
                  <a:pt x="10782" y="19711"/>
                </a:moveTo>
                <a:cubicBezTo>
                  <a:pt x="11029" y="19957"/>
                  <a:pt x="11296" y="20224"/>
                  <a:pt x="11542" y="20553"/>
                </a:cubicBezTo>
                <a:cubicBezTo>
                  <a:pt x="11296" y="20470"/>
                  <a:pt x="11111" y="20388"/>
                  <a:pt x="10864" y="20306"/>
                </a:cubicBezTo>
                <a:cubicBezTo>
                  <a:pt x="10782" y="20142"/>
                  <a:pt x="10597" y="19957"/>
                  <a:pt x="10515" y="19793"/>
                </a:cubicBezTo>
                <a:lnTo>
                  <a:pt x="10597" y="19793"/>
                </a:lnTo>
                <a:cubicBezTo>
                  <a:pt x="10680" y="19793"/>
                  <a:pt x="10782" y="19793"/>
                  <a:pt x="10782" y="19711"/>
                </a:cubicBezTo>
                <a:close/>
                <a:moveTo>
                  <a:pt x="6982" y="1"/>
                </a:moveTo>
                <a:cubicBezTo>
                  <a:pt x="6963" y="1"/>
                  <a:pt x="6943" y="6"/>
                  <a:pt x="6921" y="16"/>
                </a:cubicBezTo>
                <a:cubicBezTo>
                  <a:pt x="2568" y="1824"/>
                  <a:pt x="1" y="6875"/>
                  <a:pt x="843" y="11496"/>
                </a:cubicBezTo>
                <a:cubicBezTo>
                  <a:pt x="1787" y="16712"/>
                  <a:pt x="5812" y="19279"/>
                  <a:pt x="10433" y="20737"/>
                </a:cubicBezTo>
                <a:cubicBezTo>
                  <a:pt x="10433" y="20819"/>
                  <a:pt x="10433" y="20819"/>
                  <a:pt x="10515" y="20819"/>
                </a:cubicBezTo>
                <a:cubicBezTo>
                  <a:pt x="10515" y="20902"/>
                  <a:pt x="10597" y="20984"/>
                  <a:pt x="10597" y="20984"/>
                </a:cubicBezTo>
                <a:cubicBezTo>
                  <a:pt x="10084" y="21169"/>
                  <a:pt x="9571" y="21251"/>
                  <a:pt x="8975" y="21333"/>
                </a:cubicBezTo>
                <a:cubicBezTo>
                  <a:pt x="8652" y="21409"/>
                  <a:pt x="8786" y="21855"/>
                  <a:pt x="9069" y="21855"/>
                </a:cubicBezTo>
                <a:cubicBezTo>
                  <a:pt x="9092" y="21855"/>
                  <a:pt x="9115" y="21852"/>
                  <a:pt x="9139" y="21846"/>
                </a:cubicBezTo>
                <a:cubicBezTo>
                  <a:pt x="9838" y="21764"/>
                  <a:pt x="10515" y="21682"/>
                  <a:pt x="11111" y="21579"/>
                </a:cubicBezTo>
                <a:cubicBezTo>
                  <a:pt x="11166" y="21610"/>
                  <a:pt x="11220" y="21622"/>
                  <a:pt x="11270" y="21622"/>
                </a:cubicBezTo>
                <a:cubicBezTo>
                  <a:pt x="11387" y="21622"/>
                  <a:pt x="11484" y="21555"/>
                  <a:pt x="11542" y="21497"/>
                </a:cubicBezTo>
                <a:cubicBezTo>
                  <a:pt x="11809" y="21497"/>
                  <a:pt x="12055" y="21415"/>
                  <a:pt x="12405" y="21415"/>
                </a:cubicBezTo>
                <a:cubicBezTo>
                  <a:pt x="12569" y="21333"/>
                  <a:pt x="12651" y="21066"/>
                  <a:pt x="12569" y="20984"/>
                </a:cubicBezTo>
                <a:cubicBezTo>
                  <a:pt x="11891" y="19875"/>
                  <a:pt x="11111" y="19012"/>
                  <a:pt x="10002" y="18417"/>
                </a:cubicBezTo>
                <a:cubicBezTo>
                  <a:pt x="9959" y="18402"/>
                  <a:pt x="9915" y="18396"/>
                  <a:pt x="9872" y="18396"/>
                </a:cubicBezTo>
                <a:cubicBezTo>
                  <a:pt x="9672" y="18396"/>
                  <a:pt x="9503" y="18546"/>
                  <a:pt x="9571" y="18766"/>
                </a:cubicBezTo>
                <a:cubicBezTo>
                  <a:pt x="9571" y="18930"/>
                  <a:pt x="9653" y="19115"/>
                  <a:pt x="9653" y="19197"/>
                </a:cubicBezTo>
                <a:cubicBezTo>
                  <a:pt x="9406" y="19279"/>
                  <a:pt x="9324" y="19526"/>
                  <a:pt x="9488" y="19711"/>
                </a:cubicBezTo>
                <a:cubicBezTo>
                  <a:pt x="9571" y="19793"/>
                  <a:pt x="9571" y="19875"/>
                  <a:pt x="9653" y="19957"/>
                </a:cubicBezTo>
                <a:cubicBezTo>
                  <a:pt x="5895" y="18499"/>
                  <a:pt x="2568" y="16363"/>
                  <a:pt x="1541" y="12092"/>
                </a:cubicBezTo>
                <a:cubicBezTo>
                  <a:pt x="247" y="7204"/>
                  <a:pt x="2896" y="2768"/>
                  <a:pt x="7004" y="283"/>
                </a:cubicBezTo>
                <a:cubicBezTo>
                  <a:pt x="7164" y="212"/>
                  <a:pt x="7108" y="1"/>
                  <a:pt x="6982" y="1"/>
                </a:cubicBezTo>
                <a:close/>
              </a:path>
            </a:pathLst>
          </a:custGeom>
          <a:solidFill>
            <a:srgbClr val="00296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414;p52"/>
          <p:cNvSpPr/>
          <p:nvPr/>
        </p:nvSpPr>
        <p:spPr>
          <a:xfrm rot="17984190" flipH="1">
            <a:off x="8585791" y="3379779"/>
            <a:ext cx="546663" cy="1689742"/>
          </a:xfrm>
          <a:custGeom>
            <a:avLst/>
            <a:gdLst/>
            <a:ahLst/>
            <a:cxnLst/>
            <a:rect l="l" t="t" r="r" b="b"/>
            <a:pathLst>
              <a:path w="12651" h="21856" extrusionOk="0">
                <a:moveTo>
                  <a:pt x="10782" y="19711"/>
                </a:moveTo>
                <a:cubicBezTo>
                  <a:pt x="11029" y="19957"/>
                  <a:pt x="11296" y="20224"/>
                  <a:pt x="11542" y="20553"/>
                </a:cubicBezTo>
                <a:cubicBezTo>
                  <a:pt x="11296" y="20470"/>
                  <a:pt x="11111" y="20388"/>
                  <a:pt x="10864" y="20306"/>
                </a:cubicBezTo>
                <a:cubicBezTo>
                  <a:pt x="10782" y="20142"/>
                  <a:pt x="10597" y="19957"/>
                  <a:pt x="10515" y="19793"/>
                </a:cubicBezTo>
                <a:lnTo>
                  <a:pt x="10597" y="19793"/>
                </a:lnTo>
                <a:cubicBezTo>
                  <a:pt x="10680" y="19793"/>
                  <a:pt x="10782" y="19793"/>
                  <a:pt x="10782" y="19711"/>
                </a:cubicBezTo>
                <a:close/>
                <a:moveTo>
                  <a:pt x="6982" y="1"/>
                </a:moveTo>
                <a:cubicBezTo>
                  <a:pt x="6963" y="1"/>
                  <a:pt x="6943" y="6"/>
                  <a:pt x="6921" y="16"/>
                </a:cubicBezTo>
                <a:cubicBezTo>
                  <a:pt x="2568" y="1824"/>
                  <a:pt x="1" y="6875"/>
                  <a:pt x="843" y="11496"/>
                </a:cubicBezTo>
                <a:cubicBezTo>
                  <a:pt x="1787" y="16712"/>
                  <a:pt x="5812" y="19279"/>
                  <a:pt x="10433" y="20737"/>
                </a:cubicBezTo>
                <a:cubicBezTo>
                  <a:pt x="10433" y="20819"/>
                  <a:pt x="10433" y="20819"/>
                  <a:pt x="10515" y="20819"/>
                </a:cubicBezTo>
                <a:cubicBezTo>
                  <a:pt x="10515" y="20902"/>
                  <a:pt x="10597" y="20984"/>
                  <a:pt x="10597" y="20984"/>
                </a:cubicBezTo>
                <a:cubicBezTo>
                  <a:pt x="10084" y="21169"/>
                  <a:pt x="9571" y="21251"/>
                  <a:pt x="8975" y="21333"/>
                </a:cubicBezTo>
                <a:cubicBezTo>
                  <a:pt x="8652" y="21409"/>
                  <a:pt x="8786" y="21855"/>
                  <a:pt x="9069" y="21855"/>
                </a:cubicBezTo>
                <a:cubicBezTo>
                  <a:pt x="9092" y="21855"/>
                  <a:pt x="9115" y="21852"/>
                  <a:pt x="9139" y="21846"/>
                </a:cubicBezTo>
                <a:cubicBezTo>
                  <a:pt x="9838" y="21764"/>
                  <a:pt x="10515" y="21682"/>
                  <a:pt x="11111" y="21579"/>
                </a:cubicBezTo>
                <a:cubicBezTo>
                  <a:pt x="11166" y="21610"/>
                  <a:pt x="11220" y="21622"/>
                  <a:pt x="11270" y="21622"/>
                </a:cubicBezTo>
                <a:cubicBezTo>
                  <a:pt x="11387" y="21622"/>
                  <a:pt x="11484" y="21555"/>
                  <a:pt x="11542" y="21497"/>
                </a:cubicBezTo>
                <a:cubicBezTo>
                  <a:pt x="11809" y="21497"/>
                  <a:pt x="12055" y="21415"/>
                  <a:pt x="12405" y="21415"/>
                </a:cubicBezTo>
                <a:cubicBezTo>
                  <a:pt x="12569" y="21333"/>
                  <a:pt x="12651" y="21066"/>
                  <a:pt x="12569" y="20984"/>
                </a:cubicBezTo>
                <a:cubicBezTo>
                  <a:pt x="11891" y="19875"/>
                  <a:pt x="11111" y="19012"/>
                  <a:pt x="10002" y="18417"/>
                </a:cubicBezTo>
                <a:cubicBezTo>
                  <a:pt x="9959" y="18402"/>
                  <a:pt x="9915" y="18396"/>
                  <a:pt x="9872" y="18396"/>
                </a:cubicBezTo>
                <a:cubicBezTo>
                  <a:pt x="9672" y="18396"/>
                  <a:pt x="9503" y="18546"/>
                  <a:pt x="9571" y="18766"/>
                </a:cubicBezTo>
                <a:cubicBezTo>
                  <a:pt x="9571" y="18930"/>
                  <a:pt x="9653" y="19115"/>
                  <a:pt x="9653" y="19197"/>
                </a:cubicBezTo>
                <a:cubicBezTo>
                  <a:pt x="9406" y="19279"/>
                  <a:pt x="9324" y="19526"/>
                  <a:pt x="9488" y="19711"/>
                </a:cubicBezTo>
                <a:cubicBezTo>
                  <a:pt x="9571" y="19793"/>
                  <a:pt x="9571" y="19875"/>
                  <a:pt x="9653" y="19957"/>
                </a:cubicBezTo>
                <a:cubicBezTo>
                  <a:pt x="5895" y="18499"/>
                  <a:pt x="2568" y="16363"/>
                  <a:pt x="1541" y="12092"/>
                </a:cubicBezTo>
                <a:cubicBezTo>
                  <a:pt x="247" y="7204"/>
                  <a:pt x="2896" y="2768"/>
                  <a:pt x="7004" y="283"/>
                </a:cubicBezTo>
                <a:cubicBezTo>
                  <a:pt x="7164" y="212"/>
                  <a:pt x="7108" y="1"/>
                  <a:pt x="6982" y="1"/>
                </a:cubicBezTo>
                <a:close/>
              </a:path>
            </a:pathLst>
          </a:custGeom>
          <a:solidFill>
            <a:srgbClr val="00296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6" name="Group 45"/>
          <p:cNvGrpSpPr/>
          <p:nvPr/>
        </p:nvGrpSpPr>
        <p:grpSpPr>
          <a:xfrm>
            <a:off x="6456643" y="378798"/>
            <a:ext cx="3174094" cy="1345125"/>
            <a:chOff x="551940" y="772411"/>
            <a:chExt cx="3174094" cy="1345125"/>
          </a:xfrm>
        </p:grpSpPr>
        <p:sp>
          <p:nvSpPr>
            <p:cNvPr id="47" name="Google Shape;1410;p52"/>
            <p:cNvSpPr/>
            <p:nvPr/>
          </p:nvSpPr>
          <p:spPr>
            <a:xfrm>
              <a:off x="626807" y="780516"/>
              <a:ext cx="3099227" cy="1337020"/>
            </a:xfrm>
            <a:custGeom>
              <a:avLst/>
              <a:gdLst/>
              <a:ahLst/>
              <a:cxnLst/>
              <a:rect l="l" t="t" r="r" b="b"/>
              <a:pathLst>
                <a:path w="68961" h="34360" extrusionOk="0">
                  <a:moveTo>
                    <a:pt x="29793" y="627"/>
                  </a:moveTo>
                  <a:cubicBezTo>
                    <a:pt x="31042" y="627"/>
                    <a:pt x="32291" y="656"/>
                    <a:pt x="33536" y="708"/>
                  </a:cubicBezTo>
                  <a:cubicBezTo>
                    <a:pt x="39019" y="872"/>
                    <a:pt x="44666" y="1385"/>
                    <a:pt x="50149" y="2248"/>
                  </a:cubicBezTo>
                  <a:cubicBezTo>
                    <a:pt x="55612" y="3193"/>
                    <a:pt x="61444" y="4897"/>
                    <a:pt x="65120" y="9600"/>
                  </a:cubicBezTo>
                  <a:cubicBezTo>
                    <a:pt x="68960" y="14570"/>
                    <a:pt x="68550" y="20977"/>
                    <a:pt x="64340" y="25597"/>
                  </a:cubicBezTo>
                  <a:cubicBezTo>
                    <a:pt x="60417" y="30054"/>
                    <a:pt x="54421" y="31512"/>
                    <a:pt x="48855" y="32456"/>
                  </a:cubicBezTo>
                  <a:cubicBezTo>
                    <a:pt x="43610" y="33353"/>
                    <a:pt x="38244" y="33806"/>
                    <a:pt x="32898" y="33806"/>
                  </a:cubicBezTo>
                  <a:cubicBezTo>
                    <a:pt x="31630" y="33806"/>
                    <a:pt x="30364" y="33781"/>
                    <a:pt x="29100" y="33730"/>
                  </a:cubicBezTo>
                  <a:cubicBezTo>
                    <a:pt x="23699" y="33483"/>
                    <a:pt x="18134" y="33052"/>
                    <a:pt x="12917" y="31245"/>
                  </a:cubicBezTo>
                  <a:cubicBezTo>
                    <a:pt x="7619" y="29376"/>
                    <a:pt x="2485" y="25782"/>
                    <a:pt x="1109" y="19786"/>
                  </a:cubicBezTo>
                  <a:cubicBezTo>
                    <a:pt x="0" y="15432"/>
                    <a:pt x="1027" y="10627"/>
                    <a:pt x="3594" y="7115"/>
                  </a:cubicBezTo>
                  <a:cubicBezTo>
                    <a:pt x="11507" y="2147"/>
                    <a:pt x="20660" y="627"/>
                    <a:pt x="29793" y="627"/>
                  </a:cubicBezTo>
                  <a:close/>
                  <a:moveTo>
                    <a:pt x="30015" y="1"/>
                  </a:moveTo>
                  <a:cubicBezTo>
                    <a:pt x="21187" y="1"/>
                    <a:pt x="12367" y="1344"/>
                    <a:pt x="4621" y="5760"/>
                  </a:cubicBezTo>
                  <a:cubicBezTo>
                    <a:pt x="5134" y="5246"/>
                    <a:pt x="5730" y="4733"/>
                    <a:pt x="6325" y="4219"/>
                  </a:cubicBezTo>
                  <a:cubicBezTo>
                    <a:pt x="6486" y="4148"/>
                    <a:pt x="6367" y="3937"/>
                    <a:pt x="6226" y="3937"/>
                  </a:cubicBezTo>
                  <a:cubicBezTo>
                    <a:pt x="6204" y="3937"/>
                    <a:pt x="6182" y="3942"/>
                    <a:pt x="6161" y="3952"/>
                  </a:cubicBezTo>
                  <a:cubicBezTo>
                    <a:pt x="5216" y="4651"/>
                    <a:pt x="4374" y="5493"/>
                    <a:pt x="3676" y="6355"/>
                  </a:cubicBezTo>
                  <a:cubicBezTo>
                    <a:pt x="3081" y="6704"/>
                    <a:pt x="2485" y="7115"/>
                    <a:pt x="1890" y="7464"/>
                  </a:cubicBezTo>
                  <a:cubicBezTo>
                    <a:pt x="1675" y="7679"/>
                    <a:pt x="1805" y="8052"/>
                    <a:pt x="1993" y="8052"/>
                  </a:cubicBezTo>
                  <a:cubicBezTo>
                    <a:pt x="2038" y="8052"/>
                    <a:pt x="2088" y="8030"/>
                    <a:pt x="2136" y="7977"/>
                  </a:cubicBezTo>
                  <a:cubicBezTo>
                    <a:pt x="2403" y="7895"/>
                    <a:pt x="2567" y="7731"/>
                    <a:pt x="2731" y="7628"/>
                  </a:cubicBezTo>
                  <a:lnTo>
                    <a:pt x="2731" y="7628"/>
                  </a:lnTo>
                  <a:cubicBezTo>
                    <a:pt x="1109" y="10031"/>
                    <a:pt x="267" y="12947"/>
                    <a:pt x="164" y="15945"/>
                  </a:cubicBezTo>
                  <a:cubicBezTo>
                    <a:pt x="82" y="20895"/>
                    <a:pt x="2403" y="25351"/>
                    <a:pt x="6161" y="28267"/>
                  </a:cubicBezTo>
                  <a:cubicBezTo>
                    <a:pt x="10350" y="31594"/>
                    <a:pt x="15751" y="32888"/>
                    <a:pt x="20803" y="33565"/>
                  </a:cubicBezTo>
                  <a:cubicBezTo>
                    <a:pt x="24877" y="34101"/>
                    <a:pt x="28950" y="34359"/>
                    <a:pt x="33024" y="34359"/>
                  </a:cubicBezTo>
                  <a:cubicBezTo>
                    <a:pt x="36138" y="34359"/>
                    <a:pt x="39252" y="34208"/>
                    <a:pt x="42366" y="33915"/>
                  </a:cubicBezTo>
                  <a:cubicBezTo>
                    <a:pt x="48609" y="33216"/>
                    <a:pt x="55530" y="32456"/>
                    <a:pt x="61013" y="29027"/>
                  </a:cubicBezTo>
                  <a:cubicBezTo>
                    <a:pt x="65366" y="26378"/>
                    <a:pt x="68960" y="21490"/>
                    <a:pt x="68365" y="16028"/>
                  </a:cubicBezTo>
                  <a:cubicBezTo>
                    <a:pt x="67851" y="10811"/>
                    <a:pt x="63826" y="6602"/>
                    <a:pt x="59473" y="4384"/>
                  </a:cubicBezTo>
                  <a:cubicBezTo>
                    <a:pt x="53907" y="1652"/>
                    <a:pt x="47500" y="1221"/>
                    <a:pt x="41504" y="626"/>
                  </a:cubicBezTo>
                  <a:cubicBezTo>
                    <a:pt x="37732" y="257"/>
                    <a:pt x="33873" y="1"/>
                    <a:pt x="30015" y="1"/>
                  </a:cubicBezTo>
                  <a:close/>
                </a:path>
              </a:pathLst>
            </a:custGeom>
            <a:solidFill>
              <a:srgbClr val="00296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 name="Group 47"/>
            <p:cNvGrpSpPr/>
            <p:nvPr/>
          </p:nvGrpSpPr>
          <p:grpSpPr>
            <a:xfrm>
              <a:off x="551940" y="772411"/>
              <a:ext cx="3135832" cy="1324455"/>
              <a:chOff x="928541" y="2096866"/>
              <a:chExt cx="3135832" cy="1324455"/>
            </a:xfrm>
          </p:grpSpPr>
          <p:sp>
            <p:nvSpPr>
              <p:cNvPr id="49" name="Google Shape;1409;p52"/>
              <p:cNvSpPr/>
              <p:nvPr/>
            </p:nvSpPr>
            <p:spPr>
              <a:xfrm>
                <a:off x="928541" y="2096866"/>
                <a:ext cx="3135832" cy="1324455"/>
              </a:xfrm>
              <a:custGeom>
                <a:avLst/>
                <a:gdLst/>
                <a:ahLst/>
                <a:cxnLst/>
                <a:rect l="l" t="t" r="r" b="b"/>
                <a:pathLst>
                  <a:path w="71631" h="35835" extrusionOk="0">
                    <a:moveTo>
                      <a:pt x="24555" y="0"/>
                    </a:moveTo>
                    <a:cubicBezTo>
                      <a:pt x="21999" y="0"/>
                      <a:pt x="19439" y="186"/>
                      <a:pt x="16943" y="753"/>
                    </a:cubicBezTo>
                    <a:cubicBezTo>
                      <a:pt x="13780" y="1451"/>
                      <a:pt x="10618" y="2991"/>
                      <a:pt x="8379" y="5373"/>
                    </a:cubicBezTo>
                    <a:cubicBezTo>
                      <a:pt x="8051" y="5476"/>
                      <a:pt x="7784" y="5558"/>
                      <a:pt x="7537" y="5722"/>
                    </a:cubicBezTo>
                    <a:cubicBezTo>
                      <a:pt x="1" y="10507"/>
                      <a:pt x="432" y="20611"/>
                      <a:pt x="5812" y="26772"/>
                    </a:cubicBezTo>
                    <a:cubicBezTo>
                      <a:pt x="11973" y="33877"/>
                      <a:pt x="21995" y="34986"/>
                      <a:pt x="30723" y="35582"/>
                    </a:cubicBezTo>
                    <a:cubicBezTo>
                      <a:pt x="32901" y="35743"/>
                      <a:pt x="35099" y="35835"/>
                      <a:pt x="37299" y="35835"/>
                    </a:cubicBezTo>
                    <a:cubicBezTo>
                      <a:pt x="44597" y="35835"/>
                      <a:pt x="51924" y="34831"/>
                      <a:pt x="58693" y="32070"/>
                    </a:cubicBezTo>
                    <a:cubicBezTo>
                      <a:pt x="62800" y="30448"/>
                      <a:pt x="66825" y="28066"/>
                      <a:pt x="69145" y="24205"/>
                    </a:cubicBezTo>
                    <a:cubicBezTo>
                      <a:pt x="71281" y="20529"/>
                      <a:pt x="71630" y="15826"/>
                      <a:pt x="69228" y="12150"/>
                    </a:cubicBezTo>
                    <a:cubicBezTo>
                      <a:pt x="67174" y="8885"/>
                      <a:pt x="63662" y="7098"/>
                      <a:pt x="60151" y="5722"/>
                    </a:cubicBezTo>
                    <a:cubicBezTo>
                      <a:pt x="55879" y="4264"/>
                      <a:pt x="51341" y="3320"/>
                      <a:pt x="46987" y="2478"/>
                    </a:cubicBezTo>
                    <a:cubicBezTo>
                      <a:pt x="41935" y="1533"/>
                      <a:pt x="36883" y="753"/>
                      <a:pt x="31831" y="342"/>
                    </a:cubicBezTo>
                    <a:cubicBezTo>
                      <a:pt x="29450" y="171"/>
                      <a:pt x="27004" y="0"/>
                      <a:pt x="24555" y="0"/>
                    </a:cubicBezTo>
                    <a:close/>
                  </a:path>
                </a:pathLst>
              </a:custGeom>
              <a:solidFill>
                <a:srgbClr val="9DDD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Rectangle 49"/>
              <p:cNvSpPr/>
              <p:nvPr/>
            </p:nvSpPr>
            <p:spPr>
              <a:xfrm>
                <a:off x="1158206" y="2460379"/>
                <a:ext cx="2731838" cy="584775"/>
              </a:xfrm>
              <a:prstGeom prst="rect">
                <a:avLst/>
              </a:prstGeom>
            </p:spPr>
            <p:txBody>
              <a:bodyPr wrap="none">
                <a:spAutoFit/>
              </a:bodyPr>
              <a:lstStyle/>
              <a:p>
                <a:pPr lvl="0"/>
                <a:r>
                  <a:rPr lang="en-US" sz="3200" b="1" kern="0" dirty="0" err="1">
                    <a:solidFill>
                      <a:prstClr val="black"/>
                    </a:solidFill>
                    <a:latin typeface="Calibri" panose="020F0502020204030204" pitchFamily="34" charset="0"/>
                    <a:cs typeface="Calibri" panose="020F0502020204030204" pitchFamily="34" charset="0"/>
                  </a:rPr>
                  <a:t>Quan</a:t>
                </a:r>
                <a:r>
                  <a:rPr lang="en-US" sz="3200" b="1" kern="0" dirty="0">
                    <a:solidFill>
                      <a:prstClr val="black"/>
                    </a:solidFill>
                    <a:latin typeface="Calibri" panose="020F0502020204030204" pitchFamily="34" charset="0"/>
                    <a:cs typeface="Calibri" panose="020F0502020204030204" pitchFamily="34" charset="0"/>
                  </a:rPr>
                  <a:t> </a:t>
                </a:r>
                <a:r>
                  <a:rPr lang="en-US" sz="3200" b="1" kern="0" dirty="0" err="1">
                    <a:solidFill>
                      <a:prstClr val="black"/>
                    </a:solidFill>
                    <a:latin typeface="Calibri" panose="020F0502020204030204" pitchFamily="34" charset="0"/>
                    <a:cs typeface="Calibri" panose="020F0502020204030204" pitchFamily="34" charset="0"/>
                  </a:rPr>
                  <a:t>sát</a:t>
                </a:r>
                <a:r>
                  <a:rPr lang="en-US" sz="3200" b="1" kern="0" dirty="0">
                    <a:solidFill>
                      <a:prstClr val="black"/>
                    </a:solidFill>
                    <a:latin typeface="Calibri" panose="020F0502020204030204" pitchFamily="34" charset="0"/>
                    <a:cs typeface="Calibri" panose="020F0502020204030204" pitchFamily="34" charset="0"/>
                  </a:rPr>
                  <a:t> </a:t>
                </a:r>
                <a:r>
                  <a:rPr lang="en-US" sz="3200" b="1" kern="0" dirty="0" err="1">
                    <a:solidFill>
                      <a:prstClr val="black"/>
                    </a:solidFill>
                    <a:latin typeface="Calibri" panose="020F0502020204030204" pitchFamily="34" charset="0"/>
                    <a:cs typeface="Calibri" panose="020F0502020204030204" pitchFamily="34" charset="0"/>
                  </a:rPr>
                  <a:t>tranh</a:t>
                </a:r>
                <a:endParaRPr lang="en-US" sz="3200" b="1" kern="0" dirty="0">
                  <a:solidFill>
                    <a:prstClr val="black"/>
                  </a:solidFill>
                  <a:latin typeface="Calibri" panose="020F0502020204030204" pitchFamily="34" charset="0"/>
                  <a:cs typeface="Calibri" panose="020F0502020204030204" pitchFamily="34" charset="0"/>
                </a:endParaRPr>
              </a:p>
            </p:txBody>
          </p:sp>
        </p:grpSp>
      </p:grpSp>
      <p:grpSp>
        <p:nvGrpSpPr>
          <p:cNvPr id="51" name="Group 50"/>
          <p:cNvGrpSpPr/>
          <p:nvPr/>
        </p:nvGrpSpPr>
        <p:grpSpPr>
          <a:xfrm>
            <a:off x="6680793" y="2522898"/>
            <a:ext cx="3772352" cy="1542903"/>
            <a:chOff x="3876247" y="735258"/>
            <a:chExt cx="3772352" cy="1542903"/>
          </a:xfrm>
        </p:grpSpPr>
        <p:grpSp>
          <p:nvGrpSpPr>
            <p:cNvPr id="52" name="Group 51"/>
            <p:cNvGrpSpPr/>
            <p:nvPr/>
          </p:nvGrpSpPr>
          <p:grpSpPr>
            <a:xfrm>
              <a:off x="3876247" y="735258"/>
              <a:ext cx="3772352" cy="1542903"/>
              <a:chOff x="4071960" y="1836415"/>
              <a:chExt cx="3022470" cy="1159015"/>
            </a:xfrm>
          </p:grpSpPr>
          <p:sp>
            <p:nvSpPr>
              <p:cNvPr id="54" name="Google Shape;1420;p53"/>
              <p:cNvSpPr/>
              <p:nvPr/>
            </p:nvSpPr>
            <p:spPr>
              <a:xfrm>
                <a:off x="4071960" y="1836415"/>
                <a:ext cx="3022470" cy="1146451"/>
              </a:xfrm>
              <a:custGeom>
                <a:avLst/>
                <a:gdLst/>
                <a:ahLst/>
                <a:cxnLst/>
                <a:rect l="l" t="t" r="r" b="b"/>
                <a:pathLst>
                  <a:path w="71631" h="35835" extrusionOk="0">
                    <a:moveTo>
                      <a:pt x="24555" y="0"/>
                    </a:moveTo>
                    <a:cubicBezTo>
                      <a:pt x="21999" y="0"/>
                      <a:pt x="19439" y="186"/>
                      <a:pt x="16943" y="753"/>
                    </a:cubicBezTo>
                    <a:cubicBezTo>
                      <a:pt x="13780" y="1451"/>
                      <a:pt x="10618" y="2991"/>
                      <a:pt x="8379" y="5373"/>
                    </a:cubicBezTo>
                    <a:cubicBezTo>
                      <a:pt x="8051" y="5476"/>
                      <a:pt x="7784" y="5558"/>
                      <a:pt x="7537" y="5722"/>
                    </a:cubicBezTo>
                    <a:cubicBezTo>
                      <a:pt x="1" y="10507"/>
                      <a:pt x="432" y="20611"/>
                      <a:pt x="5812" y="26772"/>
                    </a:cubicBezTo>
                    <a:cubicBezTo>
                      <a:pt x="11973" y="33877"/>
                      <a:pt x="21995" y="34986"/>
                      <a:pt x="30723" y="35582"/>
                    </a:cubicBezTo>
                    <a:cubicBezTo>
                      <a:pt x="32901" y="35743"/>
                      <a:pt x="35099" y="35835"/>
                      <a:pt x="37299" y="35835"/>
                    </a:cubicBezTo>
                    <a:cubicBezTo>
                      <a:pt x="44597" y="35835"/>
                      <a:pt x="51924" y="34831"/>
                      <a:pt x="58693" y="32070"/>
                    </a:cubicBezTo>
                    <a:cubicBezTo>
                      <a:pt x="62800" y="30448"/>
                      <a:pt x="66825" y="28066"/>
                      <a:pt x="69145" y="24205"/>
                    </a:cubicBezTo>
                    <a:cubicBezTo>
                      <a:pt x="71281" y="20529"/>
                      <a:pt x="71630" y="15826"/>
                      <a:pt x="69228" y="12150"/>
                    </a:cubicBezTo>
                    <a:cubicBezTo>
                      <a:pt x="67174" y="8885"/>
                      <a:pt x="63662" y="7098"/>
                      <a:pt x="60151" y="5722"/>
                    </a:cubicBezTo>
                    <a:cubicBezTo>
                      <a:pt x="55879" y="4264"/>
                      <a:pt x="51341" y="3320"/>
                      <a:pt x="46987" y="2478"/>
                    </a:cubicBezTo>
                    <a:cubicBezTo>
                      <a:pt x="41935" y="1533"/>
                      <a:pt x="36883" y="753"/>
                      <a:pt x="31831" y="342"/>
                    </a:cubicBezTo>
                    <a:cubicBezTo>
                      <a:pt x="29450" y="171"/>
                      <a:pt x="27004" y="0"/>
                      <a:pt x="24555" y="0"/>
                    </a:cubicBezTo>
                    <a:close/>
                  </a:path>
                </a:pathLst>
              </a:custGeom>
              <a:solidFill>
                <a:srgbClr val="FFCF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421;p53"/>
              <p:cNvSpPr/>
              <p:nvPr/>
            </p:nvSpPr>
            <p:spPr>
              <a:xfrm>
                <a:off x="4158629" y="1849009"/>
                <a:ext cx="2909809" cy="1146421"/>
              </a:xfrm>
              <a:custGeom>
                <a:avLst/>
                <a:gdLst/>
                <a:ahLst/>
                <a:cxnLst/>
                <a:rect l="l" t="t" r="r" b="b"/>
                <a:pathLst>
                  <a:path w="68961" h="34360" extrusionOk="0">
                    <a:moveTo>
                      <a:pt x="29793" y="627"/>
                    </a:moveTo>
                    <a:cubicBezTo>
                      <a:pt x="31042" y="627"/>
                      <a:pt x="32291" y="656"/>
                      <a:pt x="33536" y="708"/>
                    </a:cubicBezTo>
                    <a:cubicBezTo>
                      <a:pt x="39019" y="872"/>
                      <a:pt x="44666" y="1385"/>
                      <a:pt x="50149" y="2248"/>
                    </a:cubicBezTo>
                    <a:cubicBezTo>
                      <a:pt x="55612" y="3193"/>
                      <a:pt x="61444" y="4897"/>
                      <a:pt x="65120" y="9600"/>
                    </a:cubicBezTo>
                    <a:cubicBezTo>
                      <a:pt x="68960" y="14570"/>
                      <a:pt x="68550" y="20977"/>
                      <a:pt x="64340" y="25597"/>
                    </a:cubicBezTo>
                    <a:cubicBezTo>
                      <a:pt x="60417" y="30054"/>
                      <a:pt x="54421" y="31512"/>
                      <a:pt x="48855" y="32456"/>
                    </a:cubicBezTo>
                    <a:cubicBezTo>
                      <a:pt x="43610" y="33353"/>
                      <a:pt x="38244" y="33806"/>
                      <a:pt x="32898" y="33806"/>
                    </a:cubicBezTo>
                    <a:cubicBezTo>
                      <a:pt x="31630" y="33806"/>
                      <a:pt x="30364" y="33781"/>
                      <a:pt x="29100" y="33730"/>
                    </a:cubicBezTo>
                    <a:cubicBezTo>
                      <a:pt x="23699" y="33483"/>
                      <a:pt x="18134" y="33052"/>
                      <a:pt x="12917" y="31245"/>
                    </a:cubicBezTo>
                    <a:cubicBezTo>
                      <a:pt x="7619" y="29376"/>
                      <a:pt x="2485" y="25782"/>
                      <a:pt x="1109" y="19786"/>
                    </a:cubicBezTo>
                    <a:cubicBezTo>
                      <a:pt x="0" y="15432"/>
                      <a:pt x="1027" y="10627"/>
                      <a:pt x="3594" y="7115"/>
                    </a:cubicBezTo>
                    <a:cubicBezTo>
                      <a:pt x="11507" y="2147"/>
                      <a:pt x="20660" y="627"/>
                      <a:pt x="29793" y="627"/>
                    </a:cubicBezTo>
                    <a:close/>
                    <a:moveTo>
                      <a:pt x="30015" y="1"/>
                    </a:moveTo>
                    <a:cubicBezTo>
                      <a:pt x="21187" y="1"/>
                      <a:pt x="12367" y="1344"/>
                      <a:pt x="4621" y="5760"/>
                    </a:cubicBezTo>
                    <a:cubicBezTo>
                      <a:pt x="5134" y="5246"/>
                      <a:pt x="5730" y="4733"/>
                      <a:pt x="6325" y="4219"/>
                    </a:cubicBezTo>
                    <a:cubicBezTo>
                      <a:pt x="6486" y="4148"/>
                      <a:pt x="6367" y="3937"/>
                      <a:pt x="6226" y="3937"/>
                    </a:cubicBezTo>
                    <a:cubicBezTo>
                      <a:pt x="6204" y="3937"/>
                      <a:pt x="6182" y="3942"/>
                      <a:pt x="6161" y="3952"/>
                    </a:cubicBezTo>
                    <a:cubicBezTo>
                      <a:pt x="5216" y="4651"/>
                      <a:pt x="4374" y="5493"/>
                      <a:pt x="3676" y="6355"/>
                    </a:cubicBezTo>
                    <a:cubicBezTo>
                      <a:pt x="3081" y="6704"/>
                      <a:pt x="2485" y="7115"/>
                      <a:pt x="1890" y="7464"/>
                    </a:cubicBezTo>
                    <a:cubicBezTo>
                      <a:pt x="1675" y="7679"/>
                      <a:pt x="1805" y="8052"/>
                      <a:pt x="1993" y="8052"/>
                    </a:cubicBezTo>
                    <a:cubicBezTo>
                      <a:pt x="2038" y="8052"/>
                      <a:pt x="2088" y="8030"/>
                      <a:pt x="2136" y="7977"/>
                    </a:cubicBezTo>
                    <a:cubicBezTo>
                      <a:pt x="2403" y="7895"/>
                      <a:pt x="2567" y="7731"/>
                      <a:pt x="2731" y="7628"/>
                    </a:cubicBezTo>
                    <a:lnTo>
                      <a:pt x="2731" y="7628"/>
                    </a:lnTo>
                    <a:cubicBezTo>
                      <a:pt x="1109" y="10031"/>
                      <a:pt x="267" y="12947"/>
                      <a:pt x="164" y="15945"/>
                    </a:cubicBezTo>
                    <a:cubicBezTo>
                      <a:pt x="82" y="20895"/>
                      <a:pt x="2403" y="25351"/>
                      <a:pt x="6161" y="28267"/>
                    </a:cubicBezTo>
                    <a:cubicBezTo>
                      <a:pt x="10350" y="31594"/>
                      <a:pt x="15751" y="32888"/>
                      <a:pt x="20803" y="33565"/>
                    </a:cubicBezTo>
                    <a:cubicBezTo>
                      <a:pt x="24877" y="34101"/>
                      <a:pt x="28950" y="34359"/>
                      <a:pt x="33024" y="34359"/>
                    </a:cubicBezTo>
                    <a:cubicBezTo>
                      <a:pt x="36138" y="34359"/>
                      <a:pt x="39252" y="34208"/>
                      <a:pt x="42366" y="33915"/>
                    </a:cubicBezTo>
                    <a:cubicBezTo>
                      <a:pt x="48609" y="33216"/>
                      <a:pt x="55530" y="32456"/>
                      <a:pt x="61013" y="29027"/>
                    </a:cubicBezTo>
                    <a:cubicBezTo>
                      <a:pt x="65366" y="26378"/>
                      <a:pt x="68960" y="21490"/>
                      <a:pt x="68365" y="16028"/>
                    </a:cubicBezTo>
                    <a:cubicBezTo>
                      <a:pt x="67851" y="10811"/>
                      <a:pt x="63826" y="6602"/>
                      <a:pt x="59473" y="4384"/>
                    </a:cubicBezTo>
                    <a:cubicBezTo>
                      <a:pt x="53907" y="1652"/>
                      <a:pt x="47500" y="1221"/>
                      <a:pt x="41504" y="626"/>
                    </a:cubicBezTo>
                    <a:cubicBezTo>
                      <a:pt x="37732" y="257"/>
                      <a:pt x="33873" y="1"/>
                      <a:pt x="30015" y="1"/>
                    </a:cubicBezTo>
                    <a:close/>
                  </a:path>
                </a:pathLst>
              </a:custGeom>
              <a:solidFill>
                <a:srgbClr val="FF826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3" name="Rectangle 52"/>
            <p:cNvSpPr/>
            <p:nvPr/>
          </p:nvSpPr>
          <p:spPr>
            <a:xfrm>
              <a:off x="4425358" y="1056167"/>
              <a:ext cx="2691763" cy="954107"/>
            </a:xfrm>
            <a:prstGeom prst="rect">
              <a:avLst/>
            </a:prstGeom>
          </p:spPr>
          <p:txBody>
            <a:bodyPr wrap="none">
              <a:spAutoFit/>
            </a:bodyPr>
            <a:lstStyle/>
            <a:p>
              <a:pPr lvl="0" algn="ctr"/>
              <a:r>
                <a:rPr lang="en-US" sz="2800" b="1" kern="0" dirty="0" err="1">
                  <a:solidFill>
                    <a:prstClr val="black"/>
                  </a:solidFill>
                  <a:latin typeface="Calibri" panose="020F0502020204030204" pitchFamily="34" charset="0"/>
                  <a:cs typeface="Calibri" panose="020F0502020204030204" pitchFamily="34" charset="0"/>
                </a:rPr>
                <a:t>Đọc</a:t>
              </a:r>
              <a:r>
                <a:rPr lang="en-US" sz="2800" b="1" kern="0" dirty="0">
                  <a:solidFill>
                    <a:prstClr val="black"/>
                  </a:solidFill>
                  <a:latin typeface="Calibri" panose="020F0502020204030204" pitchFamily="34" charset="0"/>
                  <a:cs typeface="Calibri" panose="020F0502020204030204" pitchFamily="34" charset="0"/>
                </a:rPr>
                <a:t> </a:t>
              </a:r>
              <a:r>
                <a:rPr lang="en-US" sz="2800" b="1" kern="0" dirty="0" err="1">
                  <a:solidFill>
                    <a:prstClr val="black"/>
                  </a:solidFill>
                  <a:latin typeface="Calibri" panose="020F0502020204030204" pitchFamily="34" charset="0"/>
                  <a:cs typeface="Calibri" panose="020F0502020204030204" pitchFamily="34" charset="0"/>
                </a:rPr>
                <a:t>lời</a:t>
              </a:r>
              <a:r>
                <a:rPr lang="en-US" sz="2800" b="1" kern="0" dirty="0">
                  <a:solidFill>
                    <a:prstClr val="black"/>
                  </a:solidFill>
                  <a:latin typeface="Calibri" panose="020F0502020204030204" pitchFamily="34" charset="0"/>
                  <a:cs typeface="Calibri" panose="020F0502020204030204" pitchFamily="34" charset="0"/>
                </a:rPr>
                <a:t> </a:t>
              </a:r>
              <a:r>
                <a:rPr lang="en-US" sz="2800" b="1" kern="0" dirty="0" err="1">
                  <a:solidFill>
                    <a:prstClr val="black"/>
                  </a:solidFill>
                  <a:latin typeface="Calibri" panose="020F0502020204030204" pitchFamily="34" charset="0"/>
                  <a:cs typeface="Calibri" panose="020F0502020204030204" pitchFamily="34" charset="0"/>
                </a:rPr>
                <a:t>thoại</a:t>
              </a:r>
              <a:r>
                <a:rPr lang="en-US" sz="2800" b="1" kern="0" dirty="0">
                  <a:solidFill>
                    <a:prstClr val="black"/>
                  </a:solidFill>
                  <a:latin typeface="Calibri" panose="020F0502020204030204" pitchFamily="34" charset="0"/>
                  <a:cs typeface="Calibri" panose="020F0502020204030204" pitchFamily="34" charset="0"/>
                </a:rPr>
                <a:t> </a:t>
              </a:r>
            </a:p>
            <a:p>
              <a:pPr lvl="0" algn="ctr"/>
              <a:r>
                <a:rPr lang="en-US" sz="2800" b="1" kern="0" dirty="0" err="1">
                  <a:solidFill>
                    <a:prstClr val="black"/>
                  </a:solidFill>
                  <a:latin typeface="Calibri" panose="020F0502020204030204" pitchFamily="34" charset="0"/>
                  <a:cs typeface="Calibri" panose="020F0502020204030204" pitchFamily="34" charset="0"/>
                </a:rPr>
                <a:t>trong</a:t>
              </a:r>
              <a:r>
                <a:rPr lang="en-US" sz="2800" b="1" kern="0" dirty="0">
                  <a:solidFill>
                    <a:prstClr val="black"/>
                  </a:solidFill>
                  <a:latin typeface="Calibri" panose="020F0502020204030204" pitchFamily="34" charset="0"/>
                  <a:cs typeface="Calibri" panose="020F0502020204030204" pitchFamily="34" charset="0"/>
                </a:rPr>
                <a:t> </a:t>
              </a:r>
              <a:r>
                <a:rPr lang="en-US" sz="2800" b="1" kern="0" dirty="0" err="1">
                  <a:solidFill>
                    <a:prstClr val="black"/>
                  </a:solidFill>
                  <a:latin typeface="Calibri" panose="020F0502020204030204" pitchFamily="34" charset="0"/>
                  <a:cs typeface="Calibri" panose="020F0502020204030204" pitchFamily="34" charset="0"/>
                </a:rPr>
                <a:t>từng</a:t>
              </a:r>
              <a:r>
                <a:rPr lang="en-US" sz="2800" b="1" kern="0" dirty="0">
                  <a:solidFill>
                    <a:prstClr val="black"/>
                  </a:solidFill>
                  <a:latin typeface="Calibri" panose="020F0502020204030204" pitchFamily="34" charset="0"/>
                  <a:cs typeface="Calibri" panose="020F0502020204030204" pitchFamily="34" charset="0"/>
                </a:rPr>
                <a:t> </a:t>
              </a:r>
              <a:r>
                <a:rPr lang="en-US" sz="2800" b="1" kern="0" dirty="0" err="1">
                  <a:solidFill>
                    <a:prstClr val="black"/>
                  </a:solidFill>
                  <a:latin typeface="Calibri" panose="020F0502020204030204" pitchFamily="34" charset="0"/>
                  <a:cs typeface="Calibri" panose="020F0502020204030204" pitchFamily="34" charset="0"/>
                </a:rPr>
                <a:t>tranh</a:t>
              </a:r>
              <a:endParaRPr lang="en-US" sz="2800" b="1" kern="0" dirty="0">
                <a:solidFill>
                  <a:prstClr val="black"/>
                </a:solidFill>
                <a:latin typeface="Calibri" panose="020F0502020204030204" pitchFamily="34" charset="0"/>
                <a:cs typeface="Calibri" panose="020F0502020204030204" pitchFamily="34" charset="0"/>
              </a:endParaRPr>
            </a:p>
          </p:txBody>
        </p:sp>
      </p:grpSp>
      <p:sp>
        <p:nvSpPr>
          <p:cNvPr id="33" name="TextBox 32">
            <a:extLst>
              <a:ext uri="{FF2B5EF4-FFF2-40B4-BE49-F238E27FC236}">
                <a16:creationId xmlns:a16="http://schemas.microsoft.com/office/drawing/2014/main" xmlns="" id="{4D1C99DA-11DE-46CE-8496-3C3D17444C8C}"/>
              </a:ext>
            </a:extLst>
          </p:cNvPr>
          <p:cNvSpPr txBox="1"/>
          <p:nvPr/>
        </p:nvSpPr>
        <p:spPr>
          <a:xfrm>
            <a:off x="1433573" y="267178"/>
            <a:ext cx="4168547" cy="769441"/>
          </a:xfrm>
          <a:prstGeom prst="rect">
            <a:avLst/>
          </a:prstGeom>
          <a:noFill/>
        </p:spPr>
        <p:txBody>
          <a:bodyPr wrap="square" rtlCol="0">
            <a:spAutoFit/>
          </a:bodyPr>
          <a:lstStyle/>
          <a:p>
            <a:pPr algn="ctr"/>
            <a:r>
              <a:rPr lang="en-US" sz="4400" dirty="0" err="1">
                <a:solidFill>
                  <a:srgbClr val="FF0000"/>
                </a:solidFill>
                <a:latin typeface="Pattaya" panose="00000500000000000000" pitchFamily="2" charset="-34"/>
                <a:cs typeface="Pattaya" panose="00000500000000000000" pitchFamily="2" charset="-34"/>
              </a:rPr>
              <a:t>Mẹ</a:t>
            </a:r>
            <a:r>
              <a:rPr lang="en-US" sz="4400" dirty="0">
                <a:solidFill>
                  <a:srgbClr val="FF0000"/>
                </a:solidFill>
                <a:latin typeface="Pattaya" panose="00000500000000000000" pitchFamily="2" charset="-34"/>
                <a:cs typeface="Pattaya" panose="00000500000000000000" pitchFamily="2" charset="-34"/>
              </a:rPr>
              <a:t> </a:t>
            </a:r>
            <a:r>
              <a:rPr lang="en-US" sz="4400" dirty="0" err="1">
                <a:solidFill>
                  <a:srgbClr val="FF0000"/>
                </a:solidFill>
                <a:latin typeface="Pattaya" panose="00000500000000000000" pitchFamily="2" charset="-34"/>
                <a:cs typeface="Pattaya" panose="00000500000000000000" pitchFamily="2" charset="-34"/>
              </a:rPr>
              <a:t>của</a:t>
            </a:r>
            <a:r>
              <a:rPr lang="en-US" sz="4400" dirty="0">
                <a:solidFill>
                  <a:srgbClr val="FF0000"/>
                </a:solidFill>
                <a:latin typeface="Pattaya" panose="00000500000000000000" pitchFamily="2" charset="-34"/>
                <a:cs typeface="Pattaya" panose="00000500000000000000" pitchFamily="2" charset="-34"/>
              </a:rPr>
              <a:t> </a:t>
            </a:r>
            <a:r>
              <a:rPr lang="en-US" sz="4400" dirty="0" err="1">
                <a:solidFill>
                  <a:srgbClr val="FF0000"/>
                </a:solidFill>
                <a:latin typeface="Pattaya" panose="00000500000000000000" pitchFamily="2" charset="-34"/>
                <a:cs typeface="Pattaya" panose="00000500000000000000" pitchFamily="2" charset="-34"/>
              </a:rPr>
              <a:t>Oanh</a:t>
            </a:r>
            <a:endParaRPr lang="en-US" sz="4400" dirty="0">
              <a:solidFill>
                <a:srgbClr val="FF0000"/>
              </a:solidFill>
              <a:latin typeface="Pattaya" panose="00000500000000000000" pitchFamily="2" charset="-34"/>
              <a:cs typeface="Pattaya" panose="00000500000000000000" pitchFamily="2" charset="-34"/>
            </a:endParaRPr>
          </a:p>
        </p:txBody>
      </p:sp>
      <p:sp>
        <p:nvSpPr>
          <p:cNvPr id="34" name="Rectangle 33">
            <a:extLst>
              <a:ext uri="{FF2B5EF4-FFF2-40B4-BE49-F238E27FC236}">
                <a16:creationId xmlns:a16="http://schemas.microsoft.com/office/drawing/2014/main" xmlns="" id="{8EEE8943-FDBC-49E8-841B-92DAC7C7F9D3}"/>
              </a:ext>
            </a:extLst>
          </p:cNvPr>
          <p:cNvSpPr/>
          <p:nvPr/>
        </p:nvSpPr>
        <p:spPr>
          <a:xfrm>
            <a:off x="4697789" y="6044812"/>
            <a:ext cx="2334293" cy="523220"/>
          </a:xfrm>
          <a:prstGeom prst="rect">
            <a:avLst/>
          </a:prstGeom>
        </p:spPr>
        <p:txBody>
          <a:bodyPr wrap="none">
            <a:spAutoFit/>
          </a:bodyPr>
          <a:lstStyle/>
          <a:p>
            <a:pPr lvl="0"/>
            <a:r>
              <a:rPr lang="en-US" sz="2800" kern="0" dirty="0">
                <a:solidFill>
                  <a:prstClr val="black"/>
                </a:solidFill>
                <a:latin typeface="Calibri" panose="020F0502020204030204" pitchFamily="34" charset="0"/>
                <a:cs typeface="Calibri" panose="020F0502020204030204" pitchFamily="34" charset="0"/>
              </a:rPr>
              <a:t>Theo </a:t>
            </a:r>
            <a:r>
              <a:rPr lang="en-US" sz="2800" kern="0" dirty="0" err="1">
                <a:solidFill>
                  <a:prstClr val="black"/>
                </a:solidFill>
                <a:latin typeface="Calibri" panose="020F0502020204030204" pitchFamily="34" charset="0"/>
                <a:cs typeface="Calibri" panose="020F0502020204030204" pitchFamily="34" charset="0"/>
              </a:rPr>
              <a:t>Hoàng</a:t>
            </a:r>
            <a:r>
              <a:rPr lang="en-US" sz="2800" kern="0" dirty="0">
                <a:solidFill>
                  <a:prstClr val="black"/>
                </a:solidFill>
                <a:latin typeface="Calibri" panose="020F0502020204030204" pitchFamily="34" charset="0"/>
                <a:cs typeface="Calibri" panose="020F0502020204030204" pitchFamily="34" charset="0"/>
              </a:rPr>
              <a:t> Ly</a:t>
            </a:r>
          </a:p>
        </p:txBody>
      </p:sp>
      <p:pic>
        <p:nvPicPr>
          <p:cNvPr id="37" name="Picture 36">
            <a:extLst>
              <a:ext uri="{FF2B5EF4-FFF2-40B4-BE49-F238E27FC236}">
                <a16:creationId xmlns:a16="http://schemas.microsoft.com/office/drawing/2014/main" xmlns="" id="{5877293F-9163-4D4A-8A72-887C84CFD6DA}"/>
              </a:ext>
            </a:extLst>
          </p:cNvPr>
          <p:cNvPicPr>
            <a:picLocks noChangeAspect="1"/>
          </p:cNvPicPr>
          <p:nvPr/>
        </p:nvPicPr>
        <p:blipFill rotWithShape="1">
          <a:blip r:embed="rId7">
            <a:extLst>
              <a:ext uri="{28A0092B-C50C-407E-A947-70E740481C1C}">
                <a14:useLocalDpi xmlns:a14="http://schemas.microsoft.com/office/drawing/2010/main" val="0"/>
              </a:ext>
            </a:extLst>
          </a:blip>
          <a:srcRect b="8842"/>
          <a:stretch/>
        </p:blipFill>
        <p:spPr>
          <a:xfrm>
            <a:off x="337827" y="3385055"/>
            <a:ext cx="2976091" cy="2659757"/>
          </a:xfrm>
          <a:prstGeom prst="rect">
            <a:avLst/>
          </a:prstGeom>
        </p:spPr>
      </p:pic>
      <p:pic>
        <p:nvPicPr>
          <p:cNvPr id="38" name="Picture 37">
            <a:extLst>
              <a:ext uri="{FF2B5EF4-FFF2-40B4-BE49-F238E27FC236}">
                <a16:creationId xmlns:a16="http://schemas.microsoft.com/office/drawing/2014/main" xmlns="" id="{5F7D46D0-733E-467D-BDB3-874351094C0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69420" y="3732119"/>
            <a:ext cx="3312766" cy="2297872"/>
          </a:xfrm>
          <a:prstGeom prst="rect">
            <a:avLst/>
          </a:prstGeom>
        </p:spPr>
      </p:pic>
    </p:spTree>
    <p:extLst>
      <p:ext uri="{BB962C8B-B14F-4D97-AF65-F5344CB8AC3E}">
        <p14:creationId xmlns:p14="http://schemas.microsoft.com/office/powerpoint/2010/main" val="3133794951"/>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left)">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p:cTn id="17" dur="500" fill="hold"/>
                                        <p:tgtEl>
                                          <p:spTgt spid="44"/>
                                        </p:tgtEl>
                                        <p:attrNameLst>
                                          <p:attrName>ppt_w</p:attrName>
                                        </p:attrNameLst>
                                      </p:cBhvr>
                                      <p:tavLst>
                                        <p:tav tm="0">
                                          <p:val>
                                            <p:fltVal val="0"/>
                                          </p:val>
                                        </p:tav>
                                        <p:tav tm="100000">
                                          <p:val>
                                            <p:strVal val="#ppt_w"/>
                                          </p:val>
                                        </p:tav>
                                      </p:tavLst>
                                    </p:anim>
                                    <p:anim calcmode="lin" valueType="num">
                                      <p:cBhvr>
                                        <p:cTn id="18" dur="500" fill="hold"/>
                                        <p:tgtEl>
                                          <p:spTgt spid="44"/>
                                        </p:tgtEl>
                                        <p:attrNameLst>
                                          <p:attrName>ppt_h</p:attrName>
                                        </p:attrNameLst>
                                      </p:cBhvr>
                                      <p:tavLst>
                                        <p:tav tm="0">
                                          <p:val>
                                            <p:strVal val="#ppt_h"/>
                                          </p:val>
                                        </p:tav>
                                        <p:tav tm="100000">
                                          <p:val>
                                            <p:strVal val="#ppt_h"/>
                                          </p:val>
                                        </p:tav>
                                      </p:tavLst>
                                    </p:anim>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wipe(left)">
                                      <p:cBhvr>
                                        <p:cTn id="22" dur="5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p:cTn id="27" dur="500" fill="hold"/>
                                        <p:tgtEl>
                                          <p:spTgt spid="45"/>
                                        </p:tgtEl>
                                        <p:attrNameLst>
                                          <p:attrName>ppt_w</p:attrName>
                                        </p:attrNameLst>
                                      </p:cBhvr>
                                      <p:tavLst>
                                        <p:tav tm="0">
                                          <p:val>
                                            <p:fltVal val="0"/>
                                          </p:val>
                                        </p:tav>
                                        <p:tav tm="100000">
                                          <p:val>
                                            <p:strVal val="#ppt_w"/>
                                          </p:val>
                                        </p:tav>
                                      </p:tavLst>
                                    </p:anim>
                                    <p:anim calcmode="lin" valueType="num">
                                      <p:cBhvr>
                                        <p:cTn id="28" dur="500" fill="hold"/>
                                        <p:tgtEl>
                                          <p:spTgt spid="45"/>
                                        </p:tgtEl>
                                        <p:attrNameLst>
                                          <p:attrName>ppt_h</p:attrName>
                                        </p:attrNameLst>
                                      </p:cBhvr>
                                      <p:tavLst>
                                        <p:tav tm="0">
                                          <p:val>
                                            <p:strVal val="#ppt_h"/>
                                          </p:val>
                                        </p:tav>
                                        <p:tav tm="100000">
                                          <p:val>
                                            <p:strVal val="#ppt_h"/>
                                          </p:val>
                                        </p:tav>
                                      </p:tavLst>
                                    </p:anim>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left)">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descr="6ccb8bc6dbe83c6ae811819d70909b6f"/>
          <p:cNvPicPr>
            <a:picLocks noChangeAspect="1"/>
          </p:cNvPicPr>
          <p:nvPr/>
        </p:nvPicPr>
        <p:blipFill>
          <a:blip r:embed="rId3"/>
          <a:stretch>
            <a:fillRect/>
          </a:stretch>
        </p:blipFill>
        <p:spPr>
          <a:xfrm>
            <a:off x="-62230" y="3323590"/>
            <a:ext cx="12254230" cy="3552190"/>
          </a:xfrm>
          <a:prstGeom prst="rect">
            <a:avLst/>
          </a:prstGeom>
        </p:spPr>
      </p:pic>
      <p:pic>
        <p:nvPicPr>
          <p:cNvPr id="8" name="Picture 7"/>
          <p:cNvPicPr>
            <a:picLocks noChangeAspect="1"/>
          </p:cNvPicPr>
          <p:nvPr/>
        </p:nvPicPr>
        <p:blipFill>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433972" y="-87541"/>
            <a:ext cx="1204578" cy="1204578"/>
          </a:xfrm>
          <a:prstGeom prst="rect">
            <a:avLst/>
          </a:prstGeom>
        </p:spPr>
      </p:pic>
      <p:sp>
        <p:nvSpPr>
          <p:cNvPr id="11" name="Rounded Rectangle 10"/>
          <p:cNvSpPr/>
          <p:nvPr/>
        </p:nvSpPr>
        <p:spPr>
          <a:xfrm>
            <a:off x="3638550" y="193936"/>
            <a:ext cx="6429259" cy="715089"/>
          </a:xfrm>
          <a:prstGeom prst="roundRect">
            <a:avLst/>
          </a:prstGeom>
          <a:solidFill>
            <a:schemeClr val="accent4">
              <a:lumMod val="20000"/>
              <a:lumOff val="80000"/>
            </a:schemeClr>
          </a:solidFill>
        </p:spPr>
        <p:txBody>
          <a:bodyPr wrap="square">
            <a:spAutoFit/>
          </a:bodyPr>
          <a:lstStyle/>
          <a:p>
            <a:pPr lvl="0" algn="ctr"/>
            <a:r>
              <a:rPr lang="en-US" sz="3600" b="1" kern="0" dirty="0" err="1">
                <a:solidFill>
                  <a:srgbClr val="FF6600"/>
                </a:solidFill>
                <a:latin typeface="Calibri" panose="020F0502020204030204" pitchFamily="34" charset="0"/>
                <a:cs typeface="Calibri" panose="020F0502020204030204" pitchFamily="34" charset="0"/>
              </a:rPr>
              <a:t>Nói</a:t>
            </a:r>
            <a:r>
              <a:rPr lang="en-US" sz="3600" b="1" kern="0" dirty="0">
                <a:solidFill>
                  <a:srgbClr val="FF6600"/>
                </a:solidFill>
                <a:latin typeface="Calibri" panose="020F0502020204030204" pitchFamily="34" charset="0"/>
                <a:cs typeface="Calibri" panose="020F0502020204030204" pitchFamily="34" charset="0"/>
              </a:rPr>
              <a:t> </a:t>
            </a:r>
            <a:r>
              <a:rPr lang="en-US" sz="3600" b="1" kern="0" dirty="0" err="1">
                <a:solidFill>
                  <a:srgbClr val="FF6600"/>
                </a:solidFill>
                <a:latin typeface="Calibri" panose="020F0502020204030204" pitchFamily="34" charset="0"/>
                <a:cs typeface="Calibri" panose="020F0502020204030204" pitchFamily="34" charset="0"/>
              </a:rPr>
              <a:t>về</a:t>
            </a:r>
            <a:r>
              <a:rPr lang="en-US" sz="3600" b="1" kern="0" dirty="0">
                <a:solidFill>
                  <a:srgbClr val="FF6600"/>
                </a:solidFill>
                <a:latin typeface="Calibri" panose="020F0502020204030204" pitchFamily="34" charset="0"/>
                <a:cs typeface="Calibri" panose="020F0502020204030204" pitchFamily="34" charset="0"/>
              </a:rPr>
              <a:t> </a:t>
            </a:r>
            <a:r>
              <a:rPr lang="en-US" sz="3600" b="1" kern="0" dirty="0" err="1">
                <a:solidFill>
                  <a:srgbClr val="FF6600"/>
                </a:solidFill>
                <a:latin typeface="Calibri" panose="020F0502020204030204" pitchFamily="34" charset="0"/>
                <a:cs typeface="Calibri" panose="020F0502020204030204" pitchFamily="34" charset="0"/>
              </a:rPr>
              <a:t>nội</a:t>
            </a:r>
            <a:r>
              <a:rPr lang="en-US" sz="3600" b="1" kern="0" dirty="0">
                <a:solidFill>
                  <a:srgbClr val="FF6600"/>
                </a:solidFill>
                <a:latin typeface="Calibri" panose="020F0502020204030204" pitchFamily="34" charset="0"/>
                <a:cs typeface="Calibri" panose="020F0502020204030204" pitchFamily="34" charset="0"/>
              </a:rPr>
              <a:t> dung </a:t>
            </a:r>
            <a:r>
              <a:rPr lang="en-US" sz="3600" b="1" kern="0" dirty="0" err="1">
                <a:solidFill>
                  <a:srgbClr val="FF6600"/>
                </a:solidFill>
                <a:latin typeface="Calibri" panose="020F0502020204030204" pitchFamily="34" charset="0"/>
                <a:cs typeface="Calibri" panose="020F0502020204030204" pitchFamily="34" charset="0"/>
              </a:rPr>
              <a:t>mỗi</a:t>
            </a:r>
            <a:r>
              <a:rPr lang="en-US" sz="3600" b="1" kern="0" dirty="0">
                <a:solidFill>
                  <a:srgbClr val="FF6600"/>
                </a:solidFill>
                <a:latin typeface="Calibri" panose="020F0502020204030204" pitchFamily="34" charset="0"/>
                <a:cs typeface="Calibri" panose="020F0502020204030204" pitchFamily="34" charset="0"/>
              </a:rPr>
              <a:t> </a:t>
            </a:r>
            <a:r>
              <a:rPr lang="en-US" sz="3600" b="1" kern="0" dirty="0" err="1">
                <a:solidFill>
                  <a:srgbClr val="FF6600"/>
                </a:solidFill>
                <a:latin typeface="Calibri" panose="020F0502020204030204" pitchFamily="34" charset="0"/>
                <a:cs typeface="Calibri" panose="020F0502020204030204" pitchFamily="34" charset="0"/>
              </a:rPr>
              <a:t>bức</a:t>
            </a:r>
            <a:r>
              <a:rPr lang="en-US" sz="3600" b="1" kern="0" dirty="0">
                <a:solidFill>
                  <a:srgbClr val="FF6600"/>
                </a:solidFill>
                <a:latin typeface="Calibri" panose="020F0502020204030204" pitchFamily="34" charset="0"/>
                <a:cs typeface="Calibri" panose="020F0502020204030204" pitchFamily="34" charset="0"/>
              </a:rPr>
              <a:t> </a:t>
            </a:r>
            <a:r>
              <a:rPr lang="en-US" sz="3600" b="1" kern="0" dirty="0" err="1">
                <a:solidFill>
                  <a:srgbClr val="FF6600"/>
                </a:solidFill>
                <a:latin typeface="Calibri" panose="020F0502020204030204" pitchFamily="34" charset="0"/>
                <a:cs typeface="Calibri" panose="020F0502020204030204" pitchFamily="34" charset="0"/>
              </a:rPr>
              <a:t>tranh</a:t>
            </a:r>
            <a:endParaRPr lang="en-US" sz="3600" b="1" kern="0" dirty="0">
              <a:solidFill>
                <a:srgbClr val="FF6600"/>
              </a:solidFill>
              <a:latin typeface="Calibri" panose="020F0502020204030204" pitchFamily="34" charset="0"/>
              <a:cs typeface="Calibri" panose="020F0502020204030204" pitchFamily="34" charset="0"/>
            </a:endParaRPr>
          </a:p>
        </p:txBody>
      </p:sp>
      <p:sp>
        <p:nvSpPr>
          <p:cNvPr id="14" name="Rectangle 13"/>
          <p:cNvSpPr/>
          <p:nvPr/>
        </p:nvSpPr>
        <p:spPr>
          <a:xfrm>
            <a:off x="6334902" y="2101663"/>
            <a:ext cx="5427701" cy="1938992"/>
          </a:xfrm>
          <a:prstGeom prst="rect">
            <a:avLst/>
          </a:prstGeom>
        </p:spPr>
        <p:txBody>
          <a:bodyPr wrap="square">
            <a:spAutoFit/>
          </a:bodyPr>
          <a:lstStyle/>
          <a:p>
            <a:pPr lvl="0" algn="ctr"/>
            <a:r>
              <a:rPr lang="en-US" sz="4000" b="1" kern="0" dirty="0" err="1">
                <a:solidFill>
                  <a:srgbClr val="FF0000"/>
                </a:solidFill>
                <a:latin typeface="Calibri" panose="020F0502020204030204" pitchFamily="34" charset="0"/>
                <a:cs typeface="Calibri" panose="020F0502020204030204" pitchFamily="34" charset="0"/>
              </a:rPr>
              <a:t>Tranh</a:t>
            </a:r>
            <a:r>
              <a:rPr lang="en-US" sz="4000" b="1" kern="0" dirty="0">
                <a:solidFill>
                  <a:srgbClr val="FF0000"/>
                </a:solidFill>
                <a:latin typeface="Calibri" panose="020F0502020204030204" pitchFamily="34" charset="0"/>
                <a:cs typeface="Calibri" panose="020F0502020204030204" pitchFamily="34" charset="0"/>
              </a:rPr>
              <a:t> 1 </a:t>
            </a:r>
          </a:p>
          <a:p>
            <a:pPr lvl="0" algn="ctr"/>
            <a:r>
              <a:rPr lang="en-US" sz="4000" b="1" kern="0" dirty="0" err="1">
                <a:solidFill>
                  <a:srgbClr val="002060"/>
                </a:solidFill>
                <a:latin typeface="Calibri" panose="020F0502020204030204" pitchFamily="34" charset="0"/>
                <a:cs typeface="Calibri" panose="020F0502020204030204" pitchFamily="34" charset="0"/>
              </a:rPr>
              <a:t>Tuấn</a:t>
            </a:r>
            <a:r>
              <a:rPr lang="en-US" sz="4000" b="1" kern="0" dirty="0">
                <a:solidFill>
                  <a:srgbClr val="002060"/>
                </a:solidFill>
                <a:latin typeface="Calibri" panose="020F0502020204030204" pitchFamily="34" charset="0"/>
                <a:cs typeface="Calibri" panose="020F0502020204030204" pitchFamily="34" charset="0"/>
              </a:rPr>
              <a:t>, Lan </a:t>
            </a:r>
            <a:r>
              <a:rPr lang="en-US" sz="4000" b="1" kern="0" dirty="0" err="1">
                <a:solidFill>
                  <a:srgbClr val="002060"/>
                </a:solidFill>
                <a:latin typeface="Calibri" panose="020F0502020204030204" pitchFamily="34" charset="0"/>
                <a:cs typeface="Calibri" panose="020F0502020204030204" pitchFamily="34" charset="0"/>
              </a:rPr>
              <a:t>nói</a:t>
            </a:r>
            <a:r>
              <a:rPr lang="en-US" sz="4000" b="1" kern="0" dirty="0">
                <a:solidFill>
                  <a:srgbClr val="002060"/>
                </a:solidFill>
                <a:latin typeface="Calibri" panose="020F0502020204030204" pitchFamily="34" charset="0"/>
                <a:cs typeface="Calibri" panose="020F0502020204030204" pitchFamily="34" charset="0"/>
              </a:rPr>
              <a:t> </a:t>
            </a:r>
            <a:r>
              <a:rPr lang="en-US" sz="4000" b="1" kern="0" dirty="0" err="1">
                <a:solidFill>
                  <a:srgbClr val="002060"/>
                </a:solidFill>
                <a:latin typeface="Calibri" panose="020F0502020204030204" pitchFamily="34" charset="0"/>
                <a:cs typeface="Calibri" panose="020F0502020204030204" pitchFamily="34" charset="0"/>
              </a:rPr>
              <a:t>về</a:t>
            </a:r>
            <a:r>
              <a:rPr lang="en-US" sz="4000" b="1" kern="0" dirty="0">
                <a:solidFill>
                  <a:srgbClr val="002060"/>
                </a:solidFill>
                <a:latin typeface="Calibri" panose="020F0502020204030204" pitchFamily="34" charset="0"/>
                <a:cs typeface="Calibri" panose="020F0502020204030204" pitchFamily="34" charset="0"/>
              </a:rPr>
              <a:t> </a:t>
            </a:r>
            <a:r>
              <a:rPr lang="en-US" sz="4000" b="1" kern="0" dirty="0" err="1">
                <a:solidFill>
                  <a:srgbClr val="002060"/>
                </a:solidFill>
                <a:latin typeface="Calibri" panose="020F0502020204030204" pitchFamily="34" charset="0"/>
                <a:cs typeface="Calibri" panose="020F0502020204030204" pitchFamily="34" charset="0"/>
              </a:rPr>
              <a:t>nghề</a:t>
            </a:r>
            <a:r>
              <a:rPr lang="en-US" sz="4000" b="1" kern="0" dirty="0">
                <a:solidFill>
                  <a:srgbClr val="002060"/>
                </a:solidFill>
                <a:latin typeface="Calibri" panose="020F0502020204030204" pitchFamily="34" charset="0"/>
                <a:cs typeface="Calibri" panose="020F0502020204030204" pitchFamily="34" charset="0"/>
              </a:rPr>
              <a:t> </a:t>
            </a:r>
            <a:r>
              <a:rPr lang="en-US" sz="4000" b="1" kern="0" dirty="0" err="1">
                <a:solidFill>
                  <a:srgbClr val="002060"/>
                </a:solidFill>
                <a:latin typeface="Calibri" panose="020F0502020204030204" pitchFamily="34" charset="0"/>
                <a:cs typeface="Calibri" panose="020F0502020204030204" pitchFamily="34" charset="0"/>
              </a:rPr>
              <a:t>nghiệp</a:t>
            </a:r>
            <a:r>
              <a:rPr lang="en-US" sz="4000" b="1" kern="0" dirty="0">
                <a:solidFill>
                  <a:srgbClr val="002060"/>
                </a:solidFill>
                <a:latin typeface="Calibri" panose="020F0502020204030204" pitchFamily="34" charset="0"/>
                <a:cs typeface="Calibri" panose="020F0502020204030204" pitchFamily="34" charset="0"/>
              </a:rPr>
              <a:t> </a:t>
            </a:r>
            <a:r>
              <a:rPr lang="en-US" sz="4000" b="1" kern="0" dirty="0" err="1">
                <a:solidFill>
                  <a:srgbClr val="002060"/>
                </a:solidFill>
                <a:latin typeface="Calibri" panose="020F0502020204030204" pitchFamily="34" charset="0"/>
                <a:cs typeface="Calibri" panose="020F0502020204030204" pitchFamily="34" charset="0"/>
              </a:rPr>
              <a:t>của</a:t>
            </a:r>
            <a:r>
              <a:rPr lang="en-US" sz="4000" b="1" kern="0" dirty="0">
                <a:solidFill>
                  <a:srgbClr val="002060"/>
                </a:solidFill>
                <a:latin typeface="Calibri" panose="020F0502020204030204" pitchFamily="34" charset="0"/>
                <a:cs typeface="Calibri" panose="020F0502020204030204" pitchFamily="34" charset="0"/>
              </a:rPr>
              <a:t> </a:t>
            </a:r>
            <a:r>
              <a:rPr lang="en-US" sz="4000" b="1" kern="0" dirty="0" err="1">
                <a:solidFill>
                  <a:srgbClr val="002060"/>
                </a:solidFill>
                <a:latin typeface="Calibri" panose="020F0502020204030204" pitchFamily="34" charset="0"/>
                <a:cs typeface="Calibri" panose="020F0502020204030204" pitchFamily="34" charset="0"/>
              </a:rPr>
              <a:t>bố</a:t>
            </a:r>
            <a:r>
              <a:rPr lang="en-US" sz="4000" b="1" kern="0" dirty="0">
                <a:solidFill>
                  <a:srgbClr val="002060"/>
                </a:solidFill>
                <a:latin typeface="Calibri" panose="020F0502020204030204" pitchFamily="34" charset="0"/>
                <a:cs typeface="Calibri" panose="020F0502020204030204" pitchFamily="34" charset="0"/>
              </a:rPr>
              <a:t> </a:t>
            </a:r>
            <a:r>
              <a:rPr lang="en-US" sz="4000" b="1" kern="0" dirty="0" err="1">
                <a:solidFill>
                  <a:srgbClr val="002060"/>
                </a:solidFill>
                <a:latin typeface="Calibri" panose="020F0502020204030204" pitchFamily="34" charset="0"/>
                <a:cs typeface="Calibri" panose="020F0502020204030204" pitchFamily="34" charset="0"/>
              </a:rPr>
              <a:t>mẹ</a:t>
            </a:r>
            <a:r>
              <a:rPr lang="en-US" sz="4000" b="1" kern="0" dirty="0">
                <a:solidFill>
                  <a:srgbClr val="002060"/>
                </a:solidFill>
                <a:latin typeface="Calibri" panose="020F0502020204030204" pitchFamily="34" charset="0"/>
                <a:cs typeface="Calibri" panose="020F0502020204030204" pitchFamily="34" charset="0"/>
              </a:rPr>
              <a:t> </a:t>
            </a:r>
            <a:r>
              <a:rPr lang="en-US" sz="4000" b="1" kern="0" dirty="0" err="1">
                <a:solidFill>
                  <a:srgbClr val="002060"/>
                </a:solidFill>
                <a:latin typeface="Calibri" panose="020F0502020204030204" pitchFamily="34" charset="0"/>
                <a:cs typeface="Calibri" panose="020F0502020204030204" pitchFamily="34" charset="0"/>
              </a:rPr>
              <a:t>mình</a:t>
            </a:r>
            <a:r>
              <a:rPr lang="en-US" sz="4000" b="1" kern="0" dirty="0">
                <a:solidFill>
                  <a:srgbClr val="002060"/>
                </a:solidFill>
                <a:latin typeface="Calibri" panose="020F0502020204030204" pitchFamily="34" charset="0"/>
                <a:cs typeface="Calibri" panose="020F0502020204030204" pitchFamily="34" charset="0"/>
              </a:rPr>
              <a:t>. </a:t>
            </a:r>
          </a:p>
        </p:txBody>
      </p:sp>
      <p:pic>
        <p:nvPicPr>
          <p:cNvPr id="9" name="Picture 8">
            <a:extLst>
              <a:ext uri="{FF2B5EF4-FFF2-40B4-BE49-F238E27FC236}">
                <a16:creationId xmlns:a16="http://schemas.microsoft.com/office/drawing/2014/main" xmlns="" id="{6EBAB864-9342-4A12-8BBF-0DCF06FA03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4032" y="1336086"/>
            <a:ext cx="5226978" cy="4538621"/>
          </a:xfrm>
          <a:prstGeom prst="rect">
            <a:avLst/>
          </a:prstGeom>
        </p:spPr>
      </p:pic>
    </p:spTree>
  </p:cSld>
  <p:clrMapOvr>
    <a:masterClrMapping/>
  </p:clrMapOvr>
  <p:transition spd="slow">
    <p:random/>
  </p:transition>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7"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6A6E2BC0-DCF4-4413-8882-F6186B9685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1804" y="1315642"/>
            <a:ext cx="6911931" cy="4421278"/>
          </a:xfrm>
          <a:prstGeom prst="rect">
            <a:avLst/>
          </a:prstGeom>
        </p:spPr>
      </p:pic>
      <p:pic>
        <p:nvPicPr>
          <p:cNvPr id="2" name="图片 1" descr="6ccb8bc6dbe83c6ae811819d70909b6f"/>
          <p:cNvPicPr>
            <a:picLocks noChangeAspect="1"/>
          </p:cNvPicPr>
          <p:nvPr/>
        </p:nvPicPr>
        <p:blipFill>
          <a:blip r:embed="rId4"/>
          <a:stretch>
            <a:fillRect/>
          </a:stretch>
        </p:blipFill>
        <p:spPr>
          <a:xfrm>
            <a:off x="-62230" y="3323590"/>
            <a:ext cx="12165965" cy="3552190"/>
          </a:xfrm>
          <a:prstGeom prst="rect">
            <a:avLst/>
          </a:prstGeom>
        </p:spPr>
      </p:pic>
      <p:pic>
        <p:nvPicPr>
          <p:cNvPr id="8" name="Picture 7"/>
          <p:cNvPicPr>
            <a:picLocks noChangeAspect="1"/>
          </p:cNvPicPr>
          <p:nvPr/>
        </p:nvPicPr>
        <p:blipFill>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433972" y="-87541"/>
            <a:ext cx="1204578" cy="1204578"/>
          </a:xfrm>
          <a:prstGeom prst="rect">
            <a:avLst/>
          </a:prstGeom>
        </p:spPr>
      </p:pic>
      <p:sp>
        <p:nvSpPr>
          <p:cNvPr id="11" name="Rounded Rectangle 10"/>
          <p:cNvSpPr/>
          <p:nvPr/>
        </p:nvSpPr>
        <p:spPr>
          <a:xfrm>
            <a:off x="3638550" y="193936"/>
            <a:ext cx="6429259" cy="715089"/>
          </a:xfrm>
          <a:prstGeom prst="roundRect">
            <a:avLst/>
          </a:prstGeom>
          <a:solidFill>
            <a:schemeClr val="accent4">
              <a:lumMod val="20000"/>
              <a:lumOff val="80000"/>
            </a:schemeClr>
          </a:solidFill>
        </p:spPr>
        <p:txBody>
          <a:bodyPr wrap="square">
            <a:spAutoFit/>
          </a:bodyPr>
          <a:lstStyle/>
          <a:p>
            <a:pPr lvl="0" algn="ctr"/>
            <a:r>
              <a:rPr lang="en-US" sz="3600" b="1" kern="0" dirty="0" err="1">
                <a:solidFill>
                  <a:srgbClr val="FF6600"/>
                </a:solidFill>
                <a:latin typeface="Calibri" panose="020F0502020204030204" pitchFamily="34" charset="0"/>
                <a:cs typeface="Calibri" panose="020F0502020204030204" pitchFamily="34" charset="0"/>
              </a:rPr>
              <a:t>Nói</a:t>
            </a:r>
            <a:r>
              <a:rPr lang="en-US" sz="3600" b="1" kern="0" dirty="0">
                <a:solidFill>
                  <a:srgbClr val="FF6600"/>
                </a:solidFill>
                <a:latin typeface="Calibri" panose="020F0502020204030204" pitchFamily="34" charset="0"/>
                <a:cs typeface="Calibri" panose="020F0502020204030204" pitchFamily="34" charset="0"/>
              </a:rPr>
              <a:t> </a:t>
            </a:r>
            <a:r>
              <a:rPr lang="en-US" sz="3600" b="1" kern="0" dirty="0" err="1">
                <a:solidFill>
                  <a:srgbClr val="FF6600"/>
                </a:solidFill>
                <a:latin typeface="Calibri" panose="020F0502020204030204" pitchFamily="34" charset="0"/>
                <a:cs typeface="Calibri" panose="020F0502020204030204" pitchFamily="34" charset="0"/>
              </a:rPr>
              <a:t>về</a:t>
            </a:r>
            <a:r>
              <a:rPr lang="en-US" sz="3600" b="1" kern="0" dirty="0">
                <a:solidFill>
                  <a:srgbClr val="FF6600"/>
                </a:solidFill>
                <a:latin typeface="Calibri" panose="020F0502020204030204" pitchFamily="34" charset="0"/>
                <a:cs typeface="Calibri" panose="020F0502020204030204" pitchFamily="34" charset="0"/>
              </a:rPr>
              <a:t> </a:t>
            </a:r>
            <a:r>
              <a:rPr lang="en-US" sz="3600" b="1" kern="0" dirty="0" err="1">
                <a:solidFill>
                  <a:srgbClr val="FF6600"/>
                </a:solidFill>
                <a:latin typeface="Calibri" panose="020F0502020204030204" pitchFamily="34" charset="0"/>
                <a:cs typeface="Calibri" panose="020F0502020204030204" pitchFamily="34" charset="0"/>
              </a:rPr>
              <a:t>nội</a:t>
            </a:r>
            <a:r>
              <a:rPr lang="en-US" sz="3600" b="1" kern="0" dirty="0">
                <a:solidFill>
                  <a:srgbClr val="FF6600"/>
                </a:solidFill>
                <a:latin typeface="Calibri" panose="020F0502020204030204" pitchFamily="34" charset="0"/>
                <a:cs typeface="Calibri" panose="020F0502020204030204" pitchFamily="34" charset="0"/>
              </a:rPr>
              <a:t> dung </a:t>
            </a:r>
            <a:r>
              <a:rPr lang="en-US" sz="3600" b="1" kern="0" dirty="0" err="1">
                <a:solidFill>
                  <a:srgbClr val="FF6600"/>
                </a:solidFill>
                <a:latin typeface="Calibri" panose="020F0502020204030204" pitchFamily="34" charset="0"/>
                <a:cs typeface="Calibri" panose="020F0502020204030204" pitchFamily="34" charset="0"/>
              </a:rPr>
              <a:t>mỗi</a:t>
            </a:r>
            <a:r>
              <a:rPr lang="en-US" sz="3600" b="1" kern="0" dirty="0">
                <a:solidFill>
                  <a:srgbClr val="FF6600"/>
                </a:solidFill>
                <a:latin typeface="Calibri" panose="020F0502020204030204" pitchFamily="34" charset="0"/>
                <a:cs typeface="Calibri" panose="020F0502020204030204" pitchFamily="34" charset="0"/>
              </a:rPr>
              <a:t> </a:t>
            </a:r>
            <a:r>
              <a:rPr lang="en-US" sz="3600" b="1" kern="0" dirty="0" err="1">
                <a:solidFill>
                  <a:srgbClr val="FF6600"/>
                </a:solidFill>
                <a:latin typeface="Calibri" panose="020F0502020204030204" pitchFamily="34" charset="0"/>
                <a:cs typeface="Calibri" panose="020F0502020204030204" pitchFamily="34" charset="0"/>
              </a:rPr>
              <a:t>bức</a:t>
            </a:r>
            <a:r>
              <a:rPr lang="en-US" sz="3600" b="1" kern="0" dirty="0">
                <a:solidFill>
                  <a:srgbClr val="FF6600"/>
                </a:solidFill>
                <a:latin typeface="Calibri" panose="020F0502020204030204" pitchFamily="34" charset="0"/>
                <a:cs typeface="Calibri" panose="020F0502020204030204" pitchFamily="34" charset="0"/>
              </a:rPr>
              <a:t> </a:t>
            </a:r>
            <a:r>
              <a:rPr lang="en-US" sz="3600" b="1" kern="0" dirty="0" err="1">
                <a:solidFill>
                  <a:srgbClr val="FF6600"/>
                </a:solidFill>
                <a:latin typeface="Calibri" panose="020F0502020204030204" pitchFamily="34" charset="0"/>
                <a:cs typeface="Calibri" panose="020F0502020204030204" pitchFamily="34" charset="0"/>
              </a:rPr>
              <a:t>tranh</a:t>
            </a:r>
            <a:endParaRPr lang="en-US" sz="3600" b="1" kern="0" dirty="0">
              <a:solidFill>
                <a:srgbClr val="FF6600"/>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xmlns="" id="{F9B6E8DF-B529-481C-A139-0022A236ACEC}"/>
              </a:ext>
            </a:extLst>
          </p:cNvPr>
          <p:cNvSpPr/>
          <p:nvPr/>
        </p:nvSpPr>
        <p:spPr>
          <a:xfrm>
            <a:off x="322410" y="2155489"/>
            <a:ext cx="5427701" cy="1938992"/>
          </a:xfrm>
          <a:prstGeom prst="rect">
            <a:avLst/>
          </a:prstGeom>
        </p:spPr>
        <p:txBody>
          <a:bodyPr wrap="square">
            <a:spAutoFit/>
          </a:bodyPr>
          <a:lstStyle/>
          <a:p>
            <a:pPr lvl="0" algn="ctr"/>
            <a:r>
              <a:rPr lang="en-US" sz="4000" b="1" kern="0" dirty="0" err="1">
                <a:solidFill>
                  <a:srgbClr val="FF0000"/>
                </a:solidFill>
                <a:latin typeface="Calibri" panose="020F0502020204030204" pitchFamily="34" charset="0"/>
                <a:cs typeface="Calibri" panose="020F0502020204030204" pitchFamily="34" charset="0"/>
              </a:rPr>
              <a:t>Tranh</a:t>
            </a:r>
            <a:r>
              <a:rPr lang="en-US" sz="4000" b="1" kern="0" dirty="0">
                <a:solidFill>
                  <a:srgbClr val="FF0000"/>
                </a:solidFill>
                <a:latin typeface="Calibri" panose="020F0502020204030204" pitchFamily="34" charset="0"/>
                <a:cs typeface="Calibri" panose="020F0502020204030204" pitchFamily="34" charset="0"/>
              </a:rPr>
              <a:t> 2 </a:t>
            </a:r>
          </a:p>
          <a:p>
            <a:pPr lvl="0" algn="ctr"/>
            <a:r>
              <a:rPr lang="en-US" sz="4000" b="1" kern="0" dirty="0" err="1">
                <a:solidFill>
                  <a:srgbClr val="002060"/>
                </a:solidFill>
                <a:latin typeface="Calibri" panose="020F0502020204030204" pitchFamily="34" charset="0"/>
                <a:cs typeface="Calibri" panose="020F0502020204030204" pitchFamily="34" charset="0"/>
              </a:rPr>
              <a:t>Oanh</a:t>
            </a:r>
            <a:r>
              <a:rPr lang="en-US" sz="4000" b="1" kern="0" dirty="0">
                <a:solidFill>
                  <a:srgbClr val="002060"/>
                </a:solidFill>
                <a:latin typeface="Calibri" panose="020F0502020204030204" pitchFamily="34" charset="0"/>
                <a:cs typeface="Calibri" panose="020F0502020204030204" pitchFamily="34" charset="0"/>
              </a:rPr>
              <a:t> </a:t>
            </a:r>
            <a:r>
              <a:rPr lang="en-US" sz="4000" b="1" kern="0" dirty="0" err="1">
                <a:solidFill>
                  <a:srgbClr val="002060"/>
                </a:solidFill>
                <a:latin typeface="Calibri" panose="020F0502020204030204" pitchFamily="34" charset="0"/>
                <a:cs typeface="Calibri" panose="020F0502020204030204" pitchFamily="34" charset="0"/>
              </a:rPr>
              <a:t>nói</a:t>
            </a:r>
            <a:r>
              <a:rPr lang="en-US" sz="4000" b="1" kern="0" dirty="0">
                <a:solidFill>
                  <a:srgbClr val="002060"/>
                </a:solidFill>
                <a:latin typeface="Calibri" panose="020F0502020204030204" pitchFamily="34" charset="0"/>
                <a:cs typeface="Calibri" panose="020F0502020204030204" pitchFamily="34" charset="0"/>
              </a:rPr>
              <a:t> </a:t>
            </a:r>
            <a:r>
              <a:rPr lang="en-US" sz="4000" b="1" kern="0" dirty="0" err="1">
                <a:solidFill>
                  <a:srgbClr val="002060"/>
                </a:solidFill>
                <a:latin typeface="Calibri" panose="020F0502020204030204" pitchFamily="34" charset="0"/>
                <a:cs typeface="Calibri" panose="020F0502020204030204" pitchFamily="34" charset="0"/>
              </a:rPr>
              <a:t>về</a:t>
            </a:r>
            <a:r>
              <a:rPr lang="en-US" sz="4000" b="1" kern="0" dirty="0">
                <a:solidFill>
                  <a:srgbClr val="002060"/>
                </a:solidFill>
                <a:latin typeface="Calibri" panose="020F0502020204030204" pitchFamily="34" charset="0"/>
                <a:cs typeface="Calibri" panose="020F0502020204030204" pitchFamily="34" charset="0"/>
              </a:rPr>
              <a:t> </a:t>
            </a:r>
            <a:r>
              <a:rPr lang="en-US" sz="4000" b="1" kern="0" dirty="0" err="1">
                <a:solidFill>
                  <a:srgbClr val="002060"/>
                </a:solidFill>
                <a:latin typeface="Calibri" panose="020F0502020204030204" pitchFamily="34" charset="0"/>
                <a:cs typeface="Calibri" panose="020F0502020204030204" pitchFamily="34" charset="0"/>
              </a:rPr>
              <a:t>nghề</a:t>
            </a:r>
            <a:r>
              <a:rPr lang="en-US" sz="4000" b="1" kern="0" dirty="0">
                <a:solidFill>
                  <a:srgbClr val="002060"/>
                </a:solidFill>
                <a:latin typeface="Calibri" panose="020F0502020204030204" pitchFamily="34" charset="0"/>
                <a:cs typeface="Calibri" panose="020F0502020204030204" pitchFamily="34" charset="0"/>
              </a:rPr>
              <a:t> </a:t>
            </a:r>
            <a:r>
              <a:rPr lang="en-US" sz="4000" b="1" kern="0" dirty="0" err="1">
                <a:solidFill>
                  <a:srgbClr val="002060"/>
                </a:solidFill>
                <a:latin typeface="Calibri" panose="020F0502020204030204" pitchFamily="34" charset="0"/>
                <a:cs typeface="Calibri" panose="020F0502020204030204" pitchFamily="34" charset="0"/>
              </a:rPr>
              <a:t>nghiệp</a:t>
            </a:r>
            <a:r>
              <a:rPr lang="en-US" sz="4000" b="1" kern="0" dirty="0">
                <a:solidFill>
                  <a:srgbClr val="002060"/>
                </a:solidFill>
                <a:latin typeface="Calibri" panose="020F0502020204030204" pitchFamily="34" charset="0"/>
                <a:cs typeface="Calibri" panose="020F0502020204030204" pitchFamily="34" charset="0"/>
              </a:rPr>
              <a:t> </a:t>
            </a:r>
            <a:r>
              <a:rPr lang="en-US" sz="4000" b="1" kern="0" dirty="0" err="1">
                <a:solidFill>
                  <a:srgbClr val="002060"/>
                </a:solidFill>
                <a:latin typeface="Calibri" panose="020F0502020204030204" pitchFamily="34" charset="0"/>
                <a:cs typeface="Calibri" panose="020F0502020204030204" pitchFamily="34" charset="0"/>
              </a:rPr>
              <a:t>của</a:t>
            </a:r>
            <a:r>
              <a:rPr lang="en-US" sz="4000" b="1" kern="0" dirty="0">
                <a:solidFill>
                  <a:srgbClr val="002060"/>
                </a:solidFill>
                <a:latin typeface="Calibri" panose="020F0502020204030204" pitchFamily="34" charset="0"/>
                <a:cs typeface="Calibri" panose="020F0502020204030204" pitchFamily="34" charset="0"/>
              </a:rPr>
              <a:t> </a:t>
            </a:r>
            <a:r>
              <a:rPr lang="en-US" sz="4000" b="1" kern="0" dirty="0" err="1">
                <a:solidFill>
                  <a:srgbClr val="002060"/>
                </a:solidFill>
                <a:latin typeface="Calibri" panose="020F0502020204030204" pitchFamily="34" charset="0"/>
                <a:cs typeface="Calibri" panose="020F0502020204030204" pitchFamily="34" charset="0"/>
              </a:rPr>
              <a:t>mẹ</a:t>
            </a:r>
            <a:r>
              <a:rPr lang="en-US" sz="4000" b="1" kern="0" dirty="0">
                <a:solidFill>
                  <a:srgbClr val="002060"/>
                </a:solidFill>
                <a:latin typeface="Calibri" panose="020F0502020204030204" pitchFamily="34" charset="0"/>
                <a:cs typeface="Calibri" panose="020F0502020204030204" pitchFamily="34" charset="0"/>
              </a:rPr>
              <a:t> </a:t>
            </a:r>
            <a:r>
              <a:rPr lang="en-US" sz="4000" b="1" kern="0" dirty="0" err="1">
                <a:solidFill>
                  <a:srgbClr val="002060"/>
                </a:solidFill>
                <a:latin typeface="Calibri" panose="020F0502020204030204" pitchFamily="34" charset="0"/>
                <a:cs typeface="Calibri" panose="020F0502020204030204" pitchFamily="34" charset="0"/>
              </a:rPr>
              <a:t>mình</a:t>
            </a:r>
            <a:r>
              <a:rPr lang="en-US" sz="4000" b="1" kern="0" dirty="0">
                <a:solidFill>
                  <a:srgbClr val="00206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628243832"/>
      </p:ext>
    </p:extLst>
  </p:cSld>
  <p:clrMapOvr>
    <a:masterClrMapping/>
  </p:clrMapOvr>
  <p:transition spd="slow">
    <p:random/>
  </p:transition>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7"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442</TotalTime>
  <Words>588</Words>
  <Application>Microsoft Office PowerPoint</Application>
  <PresentationFormat>Custom</PresentationFormat>
  <Paragraphs>118</Paragraphs>
  <Slides>24</Slides>
  <Notes>23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24</vt:i4>
      </vt:variant>
    </vt:vector>
  </HeadingPairs>
  <TitlesOfParts>
    <vt:vector size="35" baseType="lpstr">
      <vt:lpstr>Arial</vt:lpstr>
      <vt:lpstr>Averta Std CY</vt:lpstr>
      <vt:lpstr>字魂36号-正文宋楷</vt:lpstr>
      <vt:lpstr>Times New Roman</vt:lpstr>
      <vt:lpstr>Calibri</vt:lpstr>
      <vt:lpstr>字魂52号-阿开漫画体</vt:lpstr>
      <vt:lpstr>宋体</vt:lpstr>
      <vt:lpstr>Coiny</vt:lpstr>
      <vt:lpstr>Pattaya</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Hương;0354473852</dc:creator>
  <cp:lastModifiedBy>Admin</cp:lastModifiedBy>
  <cp:revision>52</cp:revision>
  <dcterms:created xsi:type="dcterms:W3CDTF">2018-01-28T08:07:00Z</dcterms:created>
  <dcterms:modified xsi:type="dcterms:W3CDTF">2021-11-24T03:07:19Z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2052-10.1.0.7400</vt:lpwstr>
  </property>
</Properties>
</file>